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Lst>
  <p:notesMasterIdLst>
    <p:notesMasterId r:id="rId29"/>
  </p:notesMasterIdLst>
  <p:sldIdLst>
    <p:sldId id="268" r:id="rId3"/>
    <p:sldId id="273" r:id="rId4"/>
    <p:sldId id="313" r:id="rId5"/>
    <p:sldId id="314" r:id="rId6"/>
    <p:sldId id="274" r:id="rId7"/>
    <p:sldId id="317" r:id="rId8"/>
    <p:sldId id="318" r:id="rId9"/>
    <p:sldId id="316" r:id="rId10"/>
    <p:sldId id="256" r:id="rId11"/>
    <p:sldId id="257" r:id="rId12"/>
    <p:sldId id="278" r:id="rId13"/>
    <p:sldId id="319" r:id="rId14"/>
    <p:sldId id="306" r:id="rId15"/>
    <p:sldId id="279" r:id="rId16"/>
    <p:sldId id="307" r:id="rId17"/>
    <p:sldId id="308" r:id="rId18"/>
    <p:sldId id="320" r:id="rId19"/>
    <p:sldId id="311" r:id="rId20"/>
    <p:sldId id="310" r:id="rId21"/>
    <p:sldId id="312" r:id="rId22"/>
    <p:sldId id="321" r:id="rId23"/>
    <p:sldId id="326" r:id="rId24"/>
    <p:sldId id="322" r:id="rId25"/>
    <p:sldId id="323" r:id="rId26"/>
    <p:sldId id="325" r:id="rId27"/>
    <p:sldId id="309" r:id="rId28"/>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5110" userDrawn="1">
          <p15:clr>
            <a:srgbClr val="A4A3A4"/>
          </p15:clr>
        </p15:guide>
        <p15:guide id="3" orient="horz" pos="161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A4E3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2E42A99-1DED-44A4-A48F-0531E1084F2A}" v="356" dt="2022-10-26T19:20:21.387"/>
    <p1510:client id="{235DC22D-FC3F-4827-9C9E-6E0296C0BD89}" v="294" dt="2022-11-22T11:49:23.255"/>
    <p1510:client id="{2CBBB5C6-5B8B-47A1-97D5-BDF5A4FC3ABB}" v="62" dt="2022-10-18T14:08:06.131"/>
    <p1510:client id="{3EFFA6AA-7923-4261-B3DB-BF70ECC96487}" v="264" dt="2022-10-21T15:15:57.186"/>
    <p1510:client id="{52FDC2D0-CB90-45B2-B563-02B5EF247A5E}" v="173" dt="2022-11-28T23:27:20.136"/>
    <p1510:client id="{73A84012-3474-43C1-A5FF-D456DB8AF2D5}" v="204" dt="2022-11-28T13:31:32.576"/>
    <p1510:client id="{9802B61B-A89A-4549-A07A-E61666400A7A}" v="2" dt="2022-11-24T01:03:13.114"/>
    <p1510:client id="{9B20AD9A-DFA0-4F3C-B117-1024F48B8C0C}" v="918" dt="2022-11-29T13:27:18.289"/>
    <p1510:client id="{B978D609-69AF-4B71-B6BA-73627ECB743C}" v="160" dt="2022-11-24T01:01:16.593"/>
    <p1510:client id="{D124F2C2-DA29-4E25-9130-8F95AD372F5F}" v="2500" dt="2022-10-18T16:28:25.329"/>
    <p1510:client id="{E724B530-7821-4174-BCAA-2FCF951A9AF6}" v="25" dt="2022-11-29T16:56:45.78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361" autoAdjust="0"/>
    <p:restoredTop sz="94660"/>
  </p:normalViewPr>
  <p:slideViewPr>
    <p:cSldViewPr snapToGrid="0">
      <p:cViewPr>
        <p:scale>
          <a:sx n="80" d="100"/>
          <a:sy n="80" d="100"/>
        </p:scale>
        <p:origin x="1134" y="732"/>
      </p:cViewPr>
      <p:guideLst>
        <p:guide pos="5110"/>
        <p:guide orient="horz" pos="1616"/>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microsoft.com/office/2015/10/relationships/revisionInfo" Target="revisionInfo.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presProps" Target="presProps.xml"/><Relationship Id="rId8"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dirty="0"/>
          </a:p>
        </p:txBody>
      </p:sp>
      <p:sp>
        <p:nvSpPr>
          <p:cNvPr id="3" name="Дата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9F60ED3-84B4-45BC-93F7-BEB177EB65C5}" type="datetimeFigureOut">
              <a:rPr lang="ru-RU" smtClean="0"/>
              <a:t>29.11.2022</a:t>
            </a:fld>
            <a:endParaRPr lang="ru-RU" dirty="0"/>
          </a:p>
        </p:txBody>
      </p:sp>
      <p:sp>
        <p:nvSpPr>
          <p:cNvPr id="4" name="Образ слайда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RU" dirty="0"/>
          </a:p>
        </p:txBody>
      </p:sp>
      <p:sp>
        <p:nvSpPr>
          <p:cNvPr id="5" name="Заметки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6" name="Нижний колонтитул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dirty="0"/>
          </a:p>
        </p:txBody>
      </p:sp>
      <p:sp>
        <p:nvSpPr>
          <p:cNvPr id="7" name="Номер слайда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C943EDB-A5B3-4084-9087-822F392EF5C9}" type="slidenum">
              <a:rPr lang="ru-RU" smtClean="0"/>
              <a:t>‹N°›</a:t>
            </a:fld>
            <a:endParaRPr lang="ru-RU" dirty="0"/>
          </a:p>
        </p:txBody>
      </p:sp>
    </p:spTree>
    <p:extLst>
      <p:ext uri="{BB962C8B-B14F-4D97-AF65-F5344CB8AC3E}">
        <p14:creationId xmlns:p14="http://schemas.microsoft.com/office/powerpoint/2010/main" val="24011577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4C943EDB-A5B3-4084-9087-822F392EF5C9}" type="slidenum">
              <a:rPr lang="ru-RU" smtClean="0"/>
              <a:t>14</a:t>
            </a:fld>
            <a:endParaRPr lang="ru-RU" dirty="0"/>
          </a:p>
        </p:txBody>
      </p:sp>
    </p:spTree>
    <p:extLst>
      <p:ext uri="{BB962C8B-B14F-4D97-AF65-F5344CB8AC3E}">
        <p14:creationId xmlns:p14="http://schemas.microsoft.com/office/powerpoint/2010/main" val="29222295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4C943EDB-A5B3-4084-9087-822F392EF5C9}" type="slidenum">
              <a:rPr lang="ru-RU" smtClean="0"/>
              <a:t>15</a:t>
            </a:fld>
            <a:endParaRPr lang="ru-RU" dirty="0"/>
          </a:p>
        </p:txBody>
      </p:sp>
    </p:spTree>
    <p:extLst>
      <p:ext uri="{BB962C8B-B14F-4D97-AF65-F5344CB8AC3E}">
        <p14:creationId xmlns:p14="http://schemas.microsoft.com/office/powerpoint/2010/main" val="18333209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4C943EDB-A5B3-4084-9087-822F392EF5C9}" type="slidenum">
              <a:rPr lang="ru-RU" smtClean="0"/>
              <a:t>16</a:t>
            </a:fld>
            <a:endParaRPr lang="ru-RU" dirty="0"/>
          </a:p>
        </p:txBody>
      </p:sp>
    </p:spTree>
    <p:extLst>
      <p:ext uri="{BB962C8B-B14F-4D97-AF65-F5344CB8AC3E}">
        <p14:creationId xmlns:p14="http://schemas.microsoft.com/office/powerpoint/2010/main" val="10925902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Титульный слайд">
    <p:spTree>
      <p:nvGrpSpPr>
        <p:cNvPr id="1" name=""/>
        <p:cNvGrpSpPr/>
        <p:nvPr/>
      </p:nvGrpSpPr>
      <p:grpSpPr>
        <a:xfrm>
          <a:off x="0" y="0"/>
          <a:ext cx="0" cy="0"/>
          <a:chOff x="0" y="0"/>
          <a:chExt cx="0" cy="0"/>
        </a:xfrm>
      </p:grpSpPr>
      <p:sp>
        <p:nvSpPr>
          <p:cNvPr id="8" name="Рисунок 7"/>
          <p:cNvSpPr>
            <a:spLocks noGrp="1"/>
          </p:cNvSpPr>
          <p:nvPr>
            <p:ph type="pic" sz="quarter" idx="10"/>
          </p:nvPr>
        </p:nvSpPr>
        <p:spPr>
          <a:xfrm>
            <a:off x="6018212" y="0"/>
            <a:ext cx="6173787" cy="6858000"/>
          </a:xfrm>
          <a:prstGeom prst="rect">
            <a:avLst/>
          </a:prstGeom>
        </p:spPr>
        <p:txBody>
          <a:bodyPr/>
          <a:lstStyle/>
          <a:p>
            <a:endParaRPr lang="ru-RU" dirty="0"/>
          </a:p>
        </p:txBody>
      </p:sp>
    </p:spTree>
    <p:extLst>
      <p:ext uri="{BB962C8B-B14F-4D97-AF65-F5344CB8AC3E}">
        <p14:creationId xmlns:p14="http://schemas.microsoft.com/office/powerpoint/2010/main" val="23772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Заголовок раздела">
    <p:spTree>
      <p:nvGrpSpPr>
        <p:cNvPr id="1" name=""/>
        <p:cNvGrpSpPr/>
        <p:nvPr/>
      </p:nvGrpSpPr>
      <p:grpSpPr>
        <a:xfrm>
          <a:off x="0" y="0"/>
          <a:ext cx="0" cy="0"/>
          <a:chOff x="0" y="0"/>
          <a:chExt cx="0" cy="0"/>
        </a:xfrm>
      </p:grpSpPr>
      <p:sp>
        <p:nvSpPr>
          <p:cNvPr id="7" name="Рисунок 7"/>
          <p:cNvSpPr>
            <a:spLocks noGrp="1"/>
          </p:cNvSpPr>
          <p:nvPr>
            <p:ph type="pic" sz="quarter" idx="10"/>
          </p:nvPr>
        </p:nvSpPr>
        <p:spPr>
          <a:xfrm>
            <a:off x="4539916" y="802105"/>
            <a:ext cx="3545305" cy="5342022"/>
          </a:xfrm>
          <a:prstGeom prst="rect">
            <a:avLst/>
          </a:prstGeom>
        </p:spPr>
        <p:txBody>
          <a:bodyPr/>
          <a:lstStyle/>
          <a:p>
            <a:endParaRPr lang="ru-RU" dirty="0"/>
          </a:p>
        </p:txBody>
      </p:sp>
    </p:spTree>
    <p:extLst>
      <p:ext uri="{BB962C8B-B14F-4D97-AF65-F5344CB8AC3E}">
        <p14:creationId xmlns:p14="http://schemas.microsoft.com/office/powerpoint/2010/main" val="38372194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Два объекта">
    <p:spTree>
      <p:nvGrpSpPr>
        <p:cNvPr id="1" name=""/>
        <p:cNvGrpSpPr/>
        <p:nvPr/>
      </p:nvGrpSpPr>
      <p:grpSpPr>
        <a:xfrm>
          <a:off x="0" y="0"/>
          <a:ext cx="0" cy="0"/>
          <a:chOff x="0" y="0"/>
          <a:chExt cx="0" cy="0"/>
        </a:xfrm>
      </p:grpSpPr>
      <p:sp>
        <p:nvSpPr>
          <p:cNvPr id="9" name="Рисунок 8"/>
          <p:cNvSpPr>
            <a:spLocks noGrp="1"/>
          </p:cNvSpPr>
          <p:nvPr>
            <p:ph type="pic" sz="quarter" idx="10"/>
          </p:nvPr>
        </p:nvSpPr>
        <p:spPr>
          <a:xfrm>
            <a:off x="0" y="2278062"/>
            <a:ext cx="12192000" cy="1957053"/>
          </a:xfrm>
          <a:prstGeom prst="rect">
            <a:avLst/>
          </a:prstGeom>
        </p:spPr>
        <p:txBody>
          <a:bodyPr/>
          <a:lstStyle/>
          <a:p>
            <a:endParaRPr lang="ru-RU" dirty="0"/>
          </a:p>
        </p:txBody>
      </p:sp>
    </p:spTree>
    <p:extLst>
      <p:ext uri="{BB962C8B-B14F-4D97-AF65-F5344CB8AC3E}">
        <p14:creationId xmlns:p14="http://schemas.microsoft.com/office/powerpoint/2010/main" val="4078609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7_Пользовательский макет">
    <p:spTree>
      <p:nvGrpSpPr>
        <p:cNvPr id="1" name=""/>
        <p:cNvGrpSpPr/>
        <p:nvPr/>
      </p:nvGrpSpPr>
      <p:grpSpPr>
        <a:xfrm>
          <a:off x="0" y="0"/>
          <a:ext cx="0" cy="0"/>
          <a:chOff x="0" y="0"/>
          <a:chExt cx="0" cy="0"/>
        </a:xfrm>
      </p:grpSpPr>
      <p:sp>
        <p:nvSpPr>
          <p:cNvPr id="3" name="Рисунок 8"/>
          <p:cNvSpPr>
            <a:spLocks noGrp="1"/>
          </p:cNvSpPr>
          <p:nvPr>
            <p:ph type="pic" sz="quarter" idx="10"/>
          </p:nvPr>
        </p:nvSpPr>
        <p:spPr>
          <a:xfrm>
            <a:off x="0" y="2069432"/>
            <a:ext cx="12192000" cy="2839452"/>
          </a:xfrm>
          <a:prstGeom prst="rect">
            <a:avLst/>
          </a:prstGeom>
        </p:spPr>
        <p:txBody>
          <a:bodyPr/>
          <a:lstStyle/>
          <a:p>
            <a:endParaRPr lang="ru-RU" dirty="0"/>
          </a:p>
        </p:txBody>
      </p:sp>
    </p:spTree>
    <p:extLst>
      <p:ext uri="{BB962C8B-B14F-4D97-AF65-F5344CB8AC3E}">
        <p14:creationId xmlns:p14="http://schemas.microsoft.com/office/powerpoint/2010/main" val="238190292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Сравнение">
    <p:spTree>
      <p:nvGrpSpPr>
        <p:cNvPr id="1" name=""/>
        <p:cNvGrpSpPr/>
        <p:nvPr/>
      </p:nvGrpSpPr>
      <p:grpSpPr>
        <a:xfrm>
          <a:off x="0" y="0"/>
          <a:ext cx="0" cy="0"/>
          <a:chOff x="0" y="0"/>
          <a:chExt cx="0" cy="0"/>
        </a:xfrm>
      </p:grpSpPr>
      <p:sp>
        <p:nvSpPr>
          <p:cNvPr id="10" name="Рисунок 8"/>
          <p:cNvSpPr>
            <a:spLocks noGrp="1"/>
          </p:cNvSpPr>
          <p:nvPr>
            <p:ph type="pic" sz="quarter" idx="10"/>
          </p:nvPr>
        </p:nvSpPr>
        <p:spPr>
          <a:xfrm>
            <a:off x="0" y="-1"/>
            <a:ext cx="12192000" cy="6015790"/>
          </a:xfrm>
          <a:prstGeom prst="rect">
            <a:avLst/>
          </a:prstGeom>
        </p:spPr>
        <p:txBody>
          <a:bodyPr/>
          <a:lstStyle/>
          <a:p>
            <a:endParaRPr lang="ru-RU" dirty="0"/>
          </a:p>
        </p:txBody>
      </p:sp>
    </p:spTree>
    <p:extLst>
      <p:ext uri="{BB962C8B-B14F-4D97-AF65-F5344CB8AC3E}">
        <p14:creationId xmlns:p14="http://schemas.microsoft.com/office/powerpoint/2010/main" val="169268189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0_Пользовательский макет">
    <p:spTree>
      <p:nvGrpSpPr>
        <p:cNvPr id="1" name=""/>
        <p:cNvGrpSpPr/>
        <p:nvPr/>
      </p:nvGrpSpPr>
      <p:grpSpPr>
        <a:xfrm>
          <a:off x="0" y="0"/>
          <a:ext cx="0" cy="0"/>
          <a:chOff x="0" y="0"/>
          <a:chExt cx="0" cy="0"/>
        </a:xfrm>
      </p:grpSpPr>
      <p:sp>
        <p:nvSpPr>
          <p:cNvPr id="3" name="Рисунок 8"/>
          <p:cNvSpPr>
            <a:spLocks noGrp="1"/>
          </p:cNvSpPr>
          <p:nvPr>
            <p:ph type="pic" sz="quarter" idx="10"/>
          </p:nvPr>
        </p:nvSpPr>
        <p:spPr>
          <a:xfrm>
            <a:off x="0" y="-1"/>
            <a:ext cx="12192000" cy="4700338"/>
          </a:xfrm>
          <a:prstGeom prst="rect">
            <a:avLst/>
          </a:prstGeom>
        </p:spPr>
        <p:txBody>
          <a:bodyPr/>
          <a:lstStyle/>
          <a:p>
            <a:endParaRPr lang="ru-RU" dirty="0"/>
          </a:p>
        </p:txBody>
      </p:sp>
      <p:sp>
        <p:nvSpPr>
          <p:cNvPr id="6" name="Рисунок 5"/>
          <p:cNvSpPr>
            <a:spLocks noGrp="1"/>
          </p:cNvSpPr>
          <p:nvPr>
            <p:ph type="pic" sz="quarter" idx="11"/>
          </p:nvPr>
        </p:nvSpPr>
        <p:spPr>
          <a:xfrm>
            <a:off x="8825948" y="1606163"/>
            <a:ext cx="2115048" cy="3705308"/>
          </a:xfrm>
          <a:prstGeom prst="rect">
            <a:avLst/>
          </a:prstGeom>
        </p:spPr>
        <p:txBody>
          <a:bodyPr/>
          <a:lstStyle/>
          <a:p>
            <a:endParaRPr lang="ru-RU"/>
          </a:p>
        </p:txBody>
      </p:sp>
    </p:spTree>
    <p:extLst>
      <p:ext uri="{BB962C8B-B14F-4D97-AF65-F5344CB8AC3E}">
        <p14:creationId xmlns:p14="http://schemas.microsoft.com/office/powerpoint/2010/main" val="355461523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Пользовательский макет">
    <p:spTree>
      <p:nvGrpSpPr>
        <p:cNvPr id="1" name=""/>
        <p:cNvGrpSpPr/>
        <p:nvPr/>
      </p:nvGrpSpPr>
      <p:grpSpPr>
        <a:xfrm>
          <a:off x="0" y="0"/>
          <a:ext cx="0" cy="0"/>
          <a:chOff x="0" y="0"/>
          <a:chExt cx="0" cy="0"/>
        </a:xfrm>
      </p:grpSpPr>
      <p:sp>
        <p:nvSpPr>
          <p:cNvPr id="3" name="Рисунок 8"/>
          <p:cNvSpPr>
            <a:spLocks noGrp="1"/>
          </p:cNvSpPr>
          <p:nvPr>
            <p:ph type="pic" sz="quarter" idx="10"/>
          </p:nvPr>
        </p:nvSpPr>
        <p:spPr>
          <a:xfrm>
            <a:off x="0" y="-2"/>
            <a:ext cx="12192000" cy="6858001"/>
          </a:xfrm>
          <a:prstGeom prst="rect">
            <a:avLst/>
          </a:prstGeom>
        </p:spPr>
        <p:txBody>
          <a:bodyPr/>
          <a:lstStyle/>
          <a:p>
            <a:endParaRPr lang="ru-RU" dirty="0"/>
          </a:p>
        </p:txBody>
      </p:sp>
    </p:spTree>
    <p:extLst>
      <p:ext uri="{BB962C8B-B14F-4D97-AF65-F5344CB8AC3E}">
        <p14:creationId xmlns:p14="http://schemas.microsoft.com/office/powerpoint/2010/main" val="28780805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Только заголовок">
    <p:spTree>
      <p:nvGrpSpPr>
        <p:cNvPr id="1" name=""/>
        <p:cNvGrpSpPr/>
        <p:nvPr/>
      </p:nvGrpSpPr>
      <p:grpSpPr>
        <a:xfrm>
          <a:off x="0" y="0"/>
          <a:ext cx="0" cy="0"/>
          <a:chOff x="0" y="0"/>
          <a:chExt cx="0" cy="0"/>
        </a:xfrm>
      </p:grpSpPr>
      <p:sp>
        <p:nvSpPr>
          <p:cNvPr id="6" name="Рисунок 8"/>
          <p:cNvSpPr>
            <a:spLocks noGrp="1"/>
          </p:cNvSpPr>
          <p:nvPr>
            <p:ph type="pic" sz="quarter" idx="10"/>
          </p:nvPr>
        </p:nvSpPr>
        <p:spPr>
          <a:xfrm>
            <a:off x="5715000" y="-1"/>
            <a:ext cx="6477000" cy="6015790"/>
          </a:xfrm>
          <a:prstGeom prst="rect">
            <a:avLst/>
          </a:prstGeom>
        </p:spPr>
        <p:txBody>
          <a:bodyPr/>
          <a:lstStyle/>
          <a:p>
            <a:endParaRPr lang="ru-RU" dirty="0"/>
          </a:p>
        </p:txBody>
      </p:sp>
    </p:spTree>
    <p:extLst>
      <p:ext uri="{BB962C8B-B14F-4D97-AF65-F5344CB8AC3E}">
        <p14:creationId xmlns:p14="http://schemas.microsoft.com/office/powerpoint/2010/main" val="10763395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4_Пользовательский макет">
    <p:spTree>
      <p:nvGrpSpPr>
        <p:cNvPr id="1" name=""/>
        <p:cNvGrpSpPr/>
        <p:nvPr/>
      </p:nvGrpSpPr>
      <p:grpSpPr>
        <a:xfrm>
          <a:off x="0" y="0"/>
          <a:ext cx="0" cy="0"/>
          <a:chOff x="0" y="0"/>
          <a:chExt cx="0" cy="0"/>
        </a:xfrm>
      </p:grpSpPr>
      <p:sp>
        <p:nvSpPr>
          <p:cNvPr id="3" name="Рисунок 8"/>
          <p:cNvSpPr>
            <a:spLocks noGrp="1"/>
          </p:cNvSpPr>
          <p:nvPr>
            <p:ph type="pic" sz="quarter" idx="10"/>
          </p:nvPr>
        </p:nvSpPr>
        <p:spPr>
          <a:xfrm>
            <a:off x="5715000" y="2283396"/>
            <a:ext cx="5753100" cy="3279204"/>
          </a:xfrm>
          <a:prstGeom prst="rect">
            <a:avLst/>
          </a:prstGeom>
        </p:spPr>
        <p:txBody>
          <a:bodyPr/>
          <a:lstStyle/>
          <a:p>
            <a:endParaRPr lang="ru-RU" dirty="0"/>
          </a:p>
        </p:txBody>
      </p:sp>
    </p:spTree>
    <p:extLst>
      <p:ext uri="{BB962C8B-B14F-4D97-AF65-F5344CB8AC3E}">
        <p14:creationId xmlns:p14="http://schemas.microsoft.com/office/powerpoint/2010/main" val="353165386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Пустой слайд">
    <p:spTree>
      <p:nvGrpSpPr>
        <p:cNvPr id="1" name=""/>
        <p:cNvGrpSpPr/>
        <p:nvPr/>
      </p:nvGrpSpPr>
      <p:grpSpPr>
        <a:xfrm>
          <a:off x="0" y="0"/>
          <a:ext cx="0" cy="0"/>
          <a:chOff x="0" y="0"/>
          <a:chExt cx="0" cy="0"/>
        </a:xfrm>
      </p:grpSpPr>
      <p:sp>
        <p:nvSpPr>
          <p:cNvPr id="5" name="Рисунок 8"/>
          <p:cNvSpPr>
            <a:spLocks noGrp="1"/>
          </p:cNvSpPr>
          <p:nvPr>
            <p:ph type="pic" sz="quarter" idx="10"/>
          </p:nvPr>
        </p:nvSpPr>
        <p:spPr>
          <a:xfrm>
            <a:off x="725906" y="2438400"/>
            <a:ext cx="4856748" cy="2101516"/>
          </a:xfrm>
          <a:prstGeom prst="rect">
            <a:avLst/>
          </a:prstGeom>
        </p:spPr>
        <p:txBody>
          <a:bodyPr/>
          <a:lstStyle/>
          <a:p>
            <a:endParaRPr lang="ru-RU" dirty="0"/>
          </a:p>
        </p:txBody>
      </p:sp>
    </p:spTree>
    <p:extLst>
      <p:ext uri="{BB962C8B-B14F-4D97-AF65-F5344CB8AC3E}">
        <p14:creationId xmlns:p14="http://schemas.microsoft.com/office/powerpoint/2010/main" val="97492534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Объект с подписью">
    <p:spTree>
      <p:nvGrpSpPr>
        <p:cNvPr id="1" name=""/>
        <p:cNvGrpSpPr/>
        <p:nvPr/>
      </p:nvGrpSpPr>
      <p:grpSpPr>
        <a:xfrm>
          <a:off x="0" y="0"/>
          <a:ext cx="0" cy="0"/>
          <a:chOff x="0" y="0"/>
          <a:chExt cx="0" cy="0"/>
        </a:xfrm>
      </p:grpSpPr>
      <p:sp>
        <p:nvSpPr>
          <p:cNvPr id="12" name="Рисунок 11"/>
          <p:cNvSpPr>
            <a:spLocks noGrp="1"/>
          </p:cNvSpPr>
          <p:nvPr>
            <p:ph type="pic" sz="quarter" idx="10"/>
          </p:nvPr>
        </p:nvSpPr>
        <p:spPr>
          <a:xfrm>
            <a:off x="2118451" y="4205050"/>
            <a:ext cx="845417" cy="845416"/>
          </a:xfrm>
          <a:prstGeom prst="ellipse">
            <a:avLst/>
          </a:prstGeom>
        </p:spPr>
        <p:txBody>
          <a:bodyPr/>
          <a:lstStyle/>
          <a:p>
            <a:endParaRPr lang="ru-RU" dirty="0"/>
          </a:p>
        </p:txBody>
      </p:sp>
      <p:sp>
        <p:nvSpPr>
          <p:cNvPr id="13" name="Рисунок 11"/>
          <p:cNvSpPr>
            <a:spLocks noGrp="1"/>
          </p:cNvSpPr>
          <p:nvPr>
            <p:ph type="pic" sz="quarter" idx="11"/>
          </p:nvPr>
        </p:nvSpPr>
        <p:spPr>
          <a:xfrm>
            <a:off x="5673291" y="4205050"/>
            <a:ext cx="845417" cy="845416"/>
          </a:xfrm>
          <a:prstGeom prst="ellipse">
            <a:avLst/>
          </a:prstGeom>
        </p:spPr>
        <p:txBody>
          <a:bodyPr/>
          <a:lstStyle/>
          <a:p>
            <a:endParaRPr lang="ru-RU" dirty="0"/>
          </a:p>
        </p:txBody>
      </p:sp>
      <p:sp>
        <p:nvSpPr>
          <p:cNvPr id="14" name="Рисунок 11"/>
          <p:cNvSpPr>
            <a:spLocks noGrp="1"/>
          </p:cNvSpPr>
          <p:nvPr>
            <p:ph type="pic" sz="quarter" idx="12"/>
          </p:nvPr>
        </p:nvSpPr>
        <p:spPr>
          <a:xfrm>
            <a:off x="9274870" y="4205050"/>
            <a:ext cx="845417" cy="845416"/>
          </a:xfrm>
          <a:prstGeom prst="ellipse">
            <a:avLst/>
          </a:prstGeom>
        </p:spPr>
        <p:txBody>
          <a:bodyPr/>
          <a:lstStyle/>
          <a:p>
            <a:endParaRPr lang="ru-RU" dirty="0"/>
          </a:p>
        </p:txBody>
      </p:sp>
    </p:spTree>
    <p:extLst>
      <p:ext uri="{BB962C8B-B14F-4D97-AF65-F5344CB8AC3E}">
        <p14:creationId xmlns:p14="http://schemas.microsoft.com/office/powerpoint/2010/main" val="33220284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Заголовок и объект">
    <p:spTree>
      <p:nvGrpSpPr>
        <p:cNvPr id="1" name=""/>
        <p:cNvGrpSpPr/>
        <p:nvPr/>
      </p:nvGrpSpPr>
      <p:grpSpPr>
        <a:xfrm>
          <a:off x="0" y="0"/>
          <a:ext cx="0" cy="0"/>
          <a:chOff x="0" y="0"/>
          <a:chExt cx="0" cy="0"/>
        </a:xfrm>
      </p:grpSpPr>
      <p:sp>
        <p:nvSpPr>
          <p:cNvPr id="8" name="Рисунок 7"/>
          <p:cNvSpPr>
            <a:spLocks noGrp="1"/>
          </p:cNvSpPr>
          <p:nvPr>
            <p:ph type="pic" sz="quarter" idx="10"/>
          </p:nvPr>
        </p:nvSpPr>
        <p:spPr>
          <a:xfrm>
            <a:off x="796424" y="2606261"/>
            <a:ext cx="1106152" cy="1106154"/>
          </a:xfrm>
          <a:prstGeom prst="ellipse">
            <a:avLst/>
          </a:prstGeom>
        </p:spPr>
        <p:txBody>
          <a:bodyPr/>
          <a:lstStyle/>
          <a:p>
            <a:endParaRPr lang="ru-RU" dirty="0"/>
          </a:p>
        </p:txBody>
      </p:sp>
      <p:sp>
        <p:nvSpPr>
          <p:cNvPr id="9" name="Рисунок 7"/>
          <p:cNvSpPr>
            <a:spLocks noGrp="1"/>
          </p:cNvSpPr>
          <p:nvPr>
            <p:ph type="pic" sz="quarter" idx="11"/>
          </p:nvPr>
        </p:nvSpPr>
        <p:spPr>
          <a:xfrm>
            <a:off x="796424" y="4561598"/>
            <a:ext cx="1106152" cy="1106154"/>
          </a:xfrm>
          <a:prstGeom prst="ellipse">
            <a:avLst/>
          </a:prstGeom>
        </p:spPr>
        <p:txBody>
          <a:bodyPr/>
          <a:lstStyle/>
          <a:p>
            <a:endParaRPr lang="ru-RU" dirty="0"/>
          </a:p>
        </p:txBody>
      </p:sp>
      <p:sp>
        <p:nvSpPr>
          <p:cNvPr id="10" name="Рисунок 7"/>
          <p:cNvSpPr>
            <a:spLocks noGrp="1"/>
          </p:cNvSpPr>
          <p:nvPr>
            <p:ph type="pic" sz="quarter" idx="12"/>
          </p:nvPr>
        </p:nvSpPr>
        <p:spPr>
          <a:xfrm>
            <a:off x="6479338" y="2606261"/>
            <a:ext cx="1106152" cy="1106154"/>
          </a:xfrm>
          <a:prstGeom prst="ellipse">
            <a:avLst/>
          </a:prstGeom>
        </p:spPr>
        <p:txBody>
          <a:bodyPr/>
          <a:lstStyle/>
          <a:p>
            <a:endParaRPr lang="ru-RU" dirty="0"/>
          </a:p>
        </p:txBody>
      </p:sp>
      <p:sp>
        <p:nvSpPr>
          <p:cNvPr id="11" name="Рисунок 7"/>
          <p:cNvSpPr>
            <a:spLocks noGrp="1"/>
          </p:cNvSpPr>
          <p:nvPr>
            <p:ph type="pic" sz="quarter" idx="13"/>
          </p:nvPr>
        </p:nvSpPr>
        <p:spPr>
          <a:xfrm>
            <a:off x="6479338" y="4561598"/>
            <a:ext cx="1106152" cy="1106154"/>
          </a:xfrm>
          <a:prstGeom prst="ellipse">
            <a:avLst/>
          </a:prstGeom>
        </p:spPr>
        <p:txBody>
          <a:bodyPr/>
          <a:lstStyle/>
          <a:p>
            <a:endParaRPr lang="ru-RU" dirty="0"/>
          </a:p>
        </p:txBody>
      </p:sp>
    </p:spTree>
    <p:extLst>
      <p:ext uri="{BB962C8B-B14F-4D97-AF65-F5344CB8AC3E}">
        <p14:creationId xmlns:p14="http://schemas.microsoft.com/office/powerpoint/2010/main" val="106476491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483"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Рисунок с подписью">
    <p:spTree>
      <p:nvGrpSpPr>
        <p:cNvPr id="1" name=""/>
        <p:cNvGrpSpPr/>
        <p:nvPr/>
      </p:nvGrpSpPr>
      <p:grpSpPr>
        <a:xfrm>
          <a:off x="0" y="0"/>
          <a:ext cx="0" cy="0"/>
          <a:chOff x="0" y="0"/>
          <a:chExt cx="0" cy="0"/>
        </a:xfrm>
      </p:grpSpPr>
    </p:spTree>
    <p:extLst>
      <p:ext uri="{BB962C8B-B14F-4D97-AF65-F5344CB8AC3E}">
        <p14:creationId xmlns:p14="http://schemas.microsoft.com/office/powerpoint/2010/main" val="395852364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Заголовок и вертикальный текст">
    <p:spTree>
      <p:nvGrpSpPr>
        <p:cNvPr id="1" name=""/>
        <p:cNvGrpSpPr/>
        <p:nvPr/>
      </p:nvGrpSpPr>
      <p:grpSpPr>
        <a:xfrm>
          <a:off x="0" y="0"/>
          <a:ext cx="0" cy="0"/>
          <a:chOff x="0" y="0"/>
          <a:chExt cx="0" cy="0"/>
        </a:xfrm>
      </p:grpSpPr>
      <p:sp>
        <p:nvSpPr>
          <p:cNvPr id="7" name="Рисунок 8"/>
          <p:cNvSpPr>
            <a:spLocks noGrp="1"/>
          </p:cNvSpPr>
          <p:nvPr>
            <p:ph type="pic" sz="quarter" idx="10"/>
          </p:nvPr>
        </p:nvSpPr>
        <p:spPr>
          <a:xfrm>
            <a:off x="5445457" y="1251044"/>
            <a:ext cx="3575714" cy="2624920"/>
          </a:xfrm>
          <a:prstGeom prst="rect">
            <a:avLst/>
          </a:prstGeom>
        </p:spPr>
        <p:txBody>
          <a:bodyPr/>
          <a:lstStyle/>
          <a:p>
            <a:endParaRPr lang="ru-RU" dirty="0"/>
          </a:p>
        </p:txBody>
      </p:sp>
      <p:sp>
        <p:nvSpPr>
          <p:cNvPr id="8" name="Рисунок 8"/>
          <p:cNvSpPr>
            <a:spLocks noGrp="1"/>
          </p:cNvSpPr>
          <p:nvPr>
            <p:ph type="pic" sz="quarter" idx="11"/>
          </p:nvPr>
        </p:nvSpPr>
        <p:spPr>
          <a:xfrm>
            <a:off x="9230736" y="1251044"/>
            <a:ext cx="2194502" cy="1423917"/>
          </a:xfrm>
          <a:prstGeom prst="rect">
            <a:avLst/>
          </a:prstGeom>
        </p:spPr>
        <p:txBody>
          <a:bodyPr/>
          <a:lstStyle/>
          <a:p>
            <a:endParaRPr lang="ru-RU" dirty="0"/>
          </a:p>
        </p:txBody>
      </p:sp>
      <p:sp>
        <p:nvSpPr>
          <p:cNvPr id="9" name="Рисунок 8"/>
          <p:cNvSpPr>
            <a:spLocks noGrp="1"/>
          </p:cNvSpPr>
          <p:nvPr>
            <p:ph type="pic" sz="quarter" idx="12"/>
          </p:nvPr>
        </p:nvSpPr>
        <p:spPr>
          <a:xfrm>
            <a:off x="9230736" y="2891050"/>
            <a:ext cx="2194502" cy="2991135"/>
          </a:xfrm>
          <a:prstGeom prst="rect">
            <a:avLst/>
          </a:prstGeom>
        </p:spPr>
        <p:txBody>
          <a:bodyPr/>
          <a:lstStyle/>
          <a:p>
            <a:endParaRPr lang="ru-RU" dirty="0"/>
          </a:p>
        </p:txBody>
      </p:sp>
      <p:sp>
        <p:nvSpPr>
          <p:cNvPr id="10" name="Рисунок 8"/>
          <p:cNvSpPr>
            <a:spLocks noGrp="1"/>
          </p:cNvSpPr>
          <p:nvPr>
            <p:ph type="pic" sz="quarter" idx="13"/>
          </p:nvPr>
        </p:nvSpPr>
        <p:spPr>
          <a:xfrm>
            <a:off x="5445457" y="4064757"/>
            <a:ext cx="1703395" cy="1817428"/>
          </a:xfrm>
          <a:prstGeom prst="rect">
            <a:avLst/>
          </a:prstGeom>
        </p:spPr>
        <p:txBody>
          <a:bodyPr/>
          <a:lstStyle/>
          <a:p>
            <a:endParaRPr lang="ru-RU" dirty="0"/>
          </a:p>
        </p:txBody>
      </p:sp>
      <p:sp>
        <p:nvSpPr>
          <p:cNvPr id="11" name="Рисунок 8"/>
          <p:cNvSpPr>
            <a:spLocks noGrp="1"/>
          </p:cNvSpPr>
          <p:nvPr>
            <p:ph type="pic" sz="quarter" idx="14"/>
          </p:nvPr>
        </p:nvSpPr>
        <p:spPr>
          <a:xfrm>
            <a:off x="7358417" y="4064757"/>
            <a:ext cx="1653955" cy="1817428"/>
          </a:xfrm>
          <a:prstGeom prst="rect">
            <a:avLst/>
          </a:prstGeom>
        </p:spPr>
        <p:txBody>
          <a:bodyPr/>
          <a:lstStyle/>
          <a:p>
            <a:endParaRPr lang="ru-RU" dirty="0"/>
          </a:p>
        </p:txBody>
      </p:sp>
    </p:spTree>
    <p:extLst>
      <p:ext uri="{BB962C8B-B14F-4D97-AF65-F5344CB8AC3E}">
        <p14:creationId xmlns:p14="http://schemas.microsoft.com/office/powerpoint/2010/main" val="220927879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8_Пользовательский макет">
    <p:spTree>
      <p:nvGrpSpPr>
        <p:cNvPr id="1" name=""/>
        <p:cNvGrpSpPr/>
        <p:nvPr/>
      </p:nvGrpSpPr>
      <p:grpSpPr>
        <a:xfrm>
          <a:off x="0" y="0"/>
          <a:ext cx="0" cy="0"/>
          <a:chOff x="0" y="0"/>
          <a:chExt cx="0" cy="0"/>
        </a:xfrm>
      </p:grpSpPr>
      <p:sp>
        <p:nvSpPr>
          <p:cNvPr id="3" name="Рисунок 8"/>
          <p:cNvSpPr>
            <a:spLocks noGrp="1"/>
          </p:cNvSpPr>
          <p:nvPr>
            <p:ph type="pic" sz="quarter" idx="12"/>
          </p:nvPr>
        </p:nvSpPr>
        <p:spPr>
          <a:xfrm>
            <a:off x="747403" y="4594849"/>
            <a:ext cx="4889122" cy="1423813"/>
          </a:xfrm>
          <a:prstGeom prst="rect">
            <a:avLst/>
          </a:prstGeom>
        </p:spPr>
        <p:txBody>
          <a:bodyPr/>
          <a:lstStyle/>
          <a:p>
            <a:endParaRPr lang="ru-RU" dirty="0"/>
          </a:p>
        </p:txBody>
      </p:sp>
      <p:sp>
        <p:nvSpPr>
          <p:cNvPr id="4" name="Рисунок 8"/>
          <p:cNvSpPr>
            <a:spLocks noGrp="1"/>
          </p:cNvSpPr>
          <p:nvPr>
            <p:ph type="pic" sz="quarter" idx="13"/>
          </p:nvPr>
        </p:nvSpPr>
        <p:spPr>
          <a:xfrm>
            <a:off x="8400496" y="1112657"/>
            <a:ext cx="3022680" cy="1425827"/>
          </a:xfrm>
          <a:prstGeom prst="rect">
            <a:avLst/>
          </a:prstGeom>
        </p:spPr>
        <p:txBody>
          <a:bodyPr/>
          <a:lstStyle/>
          <a:p>
            <a:endParaRPr lang="ru-RU" dirty="0"/>
          </a:p>
        </p:txBody>
      </p:sp>
      <p:sp>
        <p:nvSpPr>
          <p:cNvPr id="5" name="Рисунок 8"/>
          <p:cNvSpPr>
            <a:spLocks noGrp="1"/>
          </p:cNvSpPr>
          <p:nvPr>
            <p:ph type="pic" sz="quarter" idx="14"/>
          </p:nvPr>
        </p:nvSpPr>
        <p:spPr>
          <a:xfrm>
            <a:off x="5921260" y="1112657"/>
            <a:ext cx="2194502" cy="4906006"/>
          </a:xfrm>
          <a:prstGeom prst="rect">
            <a:avLst/>
          </a:prstGeom>
        </p:spPr>
        <p:txBody>
          <a:bodyPr/>
          <a:lstStyle/>
          <a:p>
            <a:endParaRPr lang="ru-RU" dirty="0"/>
          </a:p>
        </p:txBody>
      </p:sp>
      <p:sp>
        <p:nvSpPr>
          <p:cNvPr id="8" name="Рисунок 8"/>
          <p:cNvSpPr>
            <a:spLocks noGrp="1"/>
          </p:cNvSpPr>
          <p:nvPr>
            <p:ph type="pic" sz="quarter" idx="15"/>
          </p:nvPr>
        </p:nvSpPr>
        <p:spPr>
          <a:xfrm>
            <a:off x="8400496" y="2838734"/>
            <a:ext cx="1628047" cy="3179928"/>
          </a:xfrm>
          <a:prstGeom prst="rect">
            <a:avLst/>
          </a:prstGeom>
        </p:spPr>
        <p:txBody>
          <a:bodyPr/>
          <a:lstStyle/>
          <a:p>
            <a:endParaRPr lang="ru-RU" dirty="0"/>
          </a:p>
        </p:txBody>
      </p:sp>
      <p:sp>
        <p:nvSpPr>
          <p:cNvPr id="13" name="Рисунок 8"/>
          <p:cNvSpPr>
            <a:spLocks noGrp="1"/>
          </p:cNvSpPr>
          <p:nvPr>
            <p:ph type="pic" sz="quarter" idx="16"/>
          </p:nvPr>
        </p:nvSpPr>
        <p:spPr>
          <a:xfrm>
            <a:off x="10286835" y="2838734"/>
            <a:ext cx="1136342" cy="1064526"/>
          </a:xfrm>
          <a:prstGeom prst="rect">
            <a:avLst/>
          </a:prstGeom>
        </p:spPr>
        <p:txBody>
          <a:bodyPr/>
          <a:lstStyle/>
          <a:p>
            <a:endParaRPr lang="ru-RU" dirty="0"/>
          </a:p>
        </p:txBody>
      </p:sp>
      <p:sp>
        <p:nvSpPr>
          <p:cNvPr id="14" name="Рисунок 8"/>
          <p:cNvSpPr>
            <a:spLocks noGrp="1"/>
          </p:cNvSpPr>
          <p:nvPr>
            <p:ph type="pic" sz="quarter" idx="17"/>
          </p:nvPr>
        </p:nvSpPr>
        <p:spPr>
          <a:xfrm>
            <a:off x="10286834" y="4203511"/>
            <a:ext cx="1136342" cy="1815152"/>
          </a:xfrm>
          <a:prstGeom prst="rect">
            <a:avLst/>
          </a:prstGeom>
        </p:spPr>
        <p:txBody>
          <a:bodyPr/>
          <a:lstStyle/>
          <a:p>
            <a:endParaRPr lang="ru-RU" dirty="0"/>
          </a:p>
        </p:txBody>
      </p:sp>
    </p:spTree>
    <p:extLst>
      <p:ext uri="{BB962C8B-B14F-4D97-AF65-F5344CB8AC3E}">
        <p14:creationId xmlns:p14="http://schemas.microsoft.com/office/powerpoint/2010/main" val="392535077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9_Пользовательский макет">
    <p:spTree>
      <p:nvGrpSpPr>
        <p:cNvPr id="1" name=""/>
        <p:cNvGrpSpPr/>
        <p:nvPr/>
      </p:nvGrpSpPr>
      <p:grpSpPr>
        <a:xfrm>
          <a:off x="0" y="0"/>
          <a:ext cx="0" cy="0"/>
          <a:chOff x="0" y="0"/>
          <a:chExt cx="0" cy="0"/>
        </a:xfrm>
      </p:grpSpPr>
      <p:sp>
        <p:nvSpPr>
          <p:cNvPr id="9" name="Рисунок 8"/>
          <p:cNvSpPr>
            <a:spLocks noGrp="1"/>
          </p:cNvSpPr>
          <p:nvPr>
            <p:ph type="pic" sz="quarter" idx="12"/>
          </p:nvPr>
        </p:nvSpPr>
        <p:spPr>
          <a:xfrm>
            <a:off x="747403" y="2566737"/>
            <a:ext cx="2332681" cy="3451925"/>
          </a:xfrm>
          <a:prstGeom prst="rect">
            <a:avLst/>
          </a:prstGeom>
        </p:spPr>
        <p:txBody>
          <a:bodyPr/>
          <a:lstStyle/>
          <a:p>
            <a:endParaRPr lang="ru-RU" dirty="0"/>
          </a:p>
        </p:txBody>
      </p:sp>
      <p:sp>
        <p:nvSpPr>
          <p:cNvPr id="10" name="Рисунок 8"/>
          <p:cNvSpPr>
            <a:spLocks noGrp="1"/>
          </p:cNvSpPr>
          <p:nvPr>
            <p:ph type="pic" sz="quarter" idx="17"/>
          </p:nvPr>
        </p:nvSpPr>
        <p:spPr>
          <a:xfrm>
            <a:off x="9144000" y="2566737"/>
            <a:ext cx="2279176" cy="3451926"/>
          </a:xfrm>
          <a:prstGeom prst="rect">
            <a:avLst/>
          </a:prstGeom>
        </p:spPr>
        <p:txBody>
          <a:bodyPr/>
          <a:lstStyle/>
          <a:p>
            <a:endParaRPr lang="ru-RU" dirty="0"/>
          </a:p>
        </p:txBody>
      </p:sp>
      <p:sp>
        <p:nvSpPr>
          <p:cNvPr id="11" name="Рисунок 8"/>
          <p:cNvSpPr>
            <a:spLocks noGrp="1"/>
          </p:cNvSpPr>
          <p:nvPr>
            <p:ph type="pic" sz="quarter" idx="18"/>
          </p:nvPr>
        </p:nvSpPr>
        <p:spPr>
          <a:xfrm>
            <a:off x="3336758" y="4331367"/>
            <a:ext cx="2583553" cy="1687295"/>
          </a:xfrm>
          <a:prstGeom prst="rect">
            <a:avLst/>
          </a:prstGeom>
        </p:spPr>
        <p:txBody>
          <a:bodyPr/>
          <a:lstStyle/>
          <a:p>
            <a:endParaRPr lang="ru-RU" dirty="0"/>
          </a:p>
        </p:txBody>
      </p:sp>
      <p:sp>
        <p:nvSpPr>
          <p:cNvPr id="12" name="Рисунок 8"/>
          <p:cNvSpPr>
            <a:spLocks noGrp="1"/>
          </p:cNvSpPr>
          <p:nvPr>
            <p:ph type="pic" sz="quarter" idx="19"/>
          </p:nvPr>
        </p:nvSpPr>
        <p:spPr>
          <a:xfrm>
            <a:off x="6176985" y="4331367"/>
            <a:ext cx="2710341" cy="1687295"/>
          </a:xfrm>
          <a:prstGeom prst="rect">
            <a:avLst/>
          </a:prstGeom>
        </p:spPr>
        <p:txBody>
          <a:bodyPr/>
          <a:lstStyle/>
          <a:p>
            <a:endParaRPr lang="ru-RU" dirty="0"/>
          </a:p>
        </p:txBody>
      </p:sp>
      <p:sp>
        <p:nvSpPr>
          <p:cNvPr id="15" name="Рисунок 8"/>
          <p:cNvSpPr>
            <a:spLocks noGrp="1"/>
          </p:cNvSpPr>
          <p:nvPr>
            <p:ph type="pic" sz="quarter" idx="20"/>
          </p:nvPr>
        </p:nvSpPr>
        <p:spPr>
          <a:xfrm>
            <a:off x="3336758" y="2566737"/>
            <a:ext cx="5550568" cy="1508874"/>
          </a:xfrm>
          <a:prstGeom prst="rect">
            <a:avLst/>
          </a:prstGeom>
        </p:spPr>
        <p:txBody>
          <a:bodyPr/>
          <a:lstStyle/>
          <a:p>
            <a:endParaRPr lang="ru-RU" dirty="0"/>
          </a:p>
        </p:txBody>
      </p:sp>
    </p:spTree>
    <p:extLst>
      <p:ext uri="{BB962C8B-B14F-4D97-AF65-F5344CB8AC3E}">
        <p14:creationId xmlns:p14="http://schemas.microsoft.com/office/powerpoint/2010/main" val="215739026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6_Пользовательский макет">
    <p:spTree>
      <p:nvGrpSpPr>
        <p:cNvPr id="1" name=""/>
        <p:cNvGrpSpPr/>
        <p:nvPr/>
      </p:nvGrpSpPr>
      <p:grpSpPr>
        <a:xfrm>
          <a:off x="0" y="0"/>
          <a:ext cx="0" cy="0"/>
          <a:chOff x="0" y="0"/>
          <a:chExt cx="0" cy="0"/>
        </a:xfrm>
      </p:grpSpPr>
      <p:sp>
        <p:nvSpPr>
          <p:cNvPr id="3" name="Рисунок 8"/>
          <p:cNvSpPr>
            <a:spLocks noGrp="1"/>
          </p:cNvSpPr>
          <p:nvPr>
            <p:ph type="pic" sz="quarter" idx="10"/>
          </p:nvPr>
        </p:nvSpPr>
        <p:spPr>
          <a:xfrm>
            <a:off x="729077" y="1110796"/>
            <a:ext cx="3249365" cy="4636409"/>
          </a:xfrm>
          <a:prstGeom prst="rect">
            <a:avLst/>
          </a:prstGeom>
        </p:spPr>
        <p:txBody>
          <a:bodyPr/>
          <a:lstStyle/>
          <a:p>
            <a:endParaRPr lang="ru-RU" dirty="0"/>
          </a:p>
        </p:txBody>
      </p:sp>
    </p:spTree>
    <p:extLst>
      <p:ext uri="{BB962C8B-B14F-4D97-AF65-F5344CB8AC3E}">
        <p14:creationId xmlns:p14="http://schemas.microsoft.com/office/powerpoint/2010/main" val="280858533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Пользовательский макет">
    <p:spTree>
      <p:nvGrpSpPr>
        <p:cNvPr id="1" name=""/>
        <p:cNvGrpSpPr/>
        <p:nvPr/>
      </p:nvGrpSpPr>
      <p:grpSpPr>
        <a:xfrm>
          <a:off x="0" y="0"/>
          <a:ext cx="0" cy="0"/>
          <a:chOff x="0" y="0"/>
          <a:chExt cx="0" cy="0"/>
        </a:xfrm>
      </p:grpSpPr>
      <p:sp>
        <p:nvSpPr>
          <p:cNvPr id="3" name="Рисунок 8"/>
          <p:cNvSpPr>
            <a:spLocks noGrp="1"/>
          </p:cNvSpPr>
          <p:nvPr>
            <p:ph type="pic" sz="quarter" idx="10"/>
          </p:nvPr>
        </p:nvSpPr>
        <p:spPr>
          <a:xfrm>
            <a:off x="781051" y="976562"/>
            <a:ext cx="7315200" cy="4838700"/>
          </a:xfrm>
          <a:prstGeom prst="rect">
            <a:avLst/>
          </a:prstGeom>
        </p:spPr>
        <p:txBody>
          <a:bodyPr/>
          <a:lstStyle/>
          <a:p>
            <a:endParaRPr lang="ru-RU" dirty="0"/>
          </a:p>
        </p:txBody>
      </p:sp>
      <p:sp>
        <p:nvSpPr>
          <p:cNvPr id="4" name="Рисунок 8"/>
          <p:cNvSpPr>
            <a:spLocks noGrp="1"/>
          </p:cNvSpPr>
          <p:nvPr>
            <p:ph type="pic" sz="quarter" idx="11"/>
          </p:nvPr>
        </p:nvSpPr>
        <p:spPr>
          <a:xfrm>
            <a:off x="8362950" y="976562"/>
            <a:ext cx="3062288" cy="2705100"/>
          </a:xfrm>
          <a:prstGeom prst="rect">
            <a:avLst/>
          </a:prstGeom>
        </p:spPr>
        <p:txBody>
          <a:bodyPr/>
          <a:lstStyle/>
          <a:p>
            <a:endParaRPr lang="ru-RU" dirty="0"/>
          </a:p>
        </p:txBody>
      </p:sp>
    </p:spTree>
    <p:extLst>
      <p:ext uri="{BB962C8B-B14F-4D97-AF65-F5344CB8AC3E}">
        <p14:creationId xmlns:p14="http://schemas.microsoft.com/office/powerpoint/2010/main" val="107606149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Вертикальный заголовок и текст">
    <p:spTree>
      <p:nvGrpSpPr>
        <p:cNvPr id="1" name=""/>
        <p:cNvGrpSpPr/>
        <p:nvPr/>
      </p:nvGrpSpPr>
      <p:grpSpPr>
        <a:xfrm>
          <a:off x="0" y="0"/>
          <a:ext cx="0" cy="0"/>
          <a:chOff x="0" y="0"/>
          <a:chExt cx="0" cy="0"/>
        </a:xfrm>
      </p:grpSpPr>
      <p:sp>
        <p:nvSpPr>
          <p:cNvPr id="9" name="Рисунок 8"/>
          <p:cNvSpPr>
            <a:spLocks noGrp="1"/>
          </p:cNvSpPr>
          <p:nvPr>
            <p:ph type="pic" sz="quarter" idx="10"/>
          </p:nvPr>
        </p:nvSpPr>
        <p:spPr>
          <a:xfrm>
            <a:off x="5117911" y="2413592"/>
            <a:ext cx="1972102" cy="3498110"/>
          </a:xfrm>
          <a:prstGeom prst="rect">
            <a:avLst/>
          </a:prstGeom>
        </p:spPr>
        <p:txBody>
          <a:bodyPr/>
          <a:lstStyle/>
          <a:p>
            <a:endParaRPr lang="ru-RU" dirty="0"/>
          </a:p>
        </p:txBody>
      </p:sp>
    </p:spTree>
    <p:extLst>
      <p:ext uri="{BB962C8B-B14F-4D97-AF65-F5344CB8AC3E}">
        <p14:creationId xmlns:p14="http://schemas.microsoft.com/office/powerpoint/2010/main" val="104744117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1_Пользовательский макет">
    <p:spTree>
      <p:nvGrpSpPr>
        <p:cNvPr id="1" name=""/>
        <p:cNvGrpSpPr/>
        <p:nvPr/>
      </p:nvGrpSpPr>
      <p:grpSpPr>
        <a:xfrm>
          <a:off x="0" y="0"/>
          <a:ext cx="0" cy="0"/>
          <a:chOff x="0" y="0"/>
          <a:chExt cx="0" cy="0"/>
        </a:xfrm>
      </p:grpSpPr>
      <p:sp>
        <p:nvSpPr>
          <p:cNvPr id="5" name="Рисунок 4"/>
          <p:cNvSpPr>
            <a:spLocks noGrp="1"/>
          </p:cNvSpPr>
          <p:nvPr>
            <p:ph type="pic" sz="quarter" idx="10"/>
          </p:nvPr>
        </p:nvSpPr>
        <p:spPr>
          <a:xfrm>
            <a:off x="4905955" y="1272209"/>
            <a:ext cx="2417196" cy="4277801"/>
          </a:xfrm>
          <a:prstGeom prst="rect">
            <a:avLst/>
          </a:prstGeom>
        </p:spPr>
        <p:txBody>
          <a:bodyPr/>
          <a:lstStyle/>
          <a:p>
            <a:endParaRPr lang="ru-RU"/>
          </a:p>
        </p:txBody>
      </p:sp>
    </p:spTree>
    <p:extLst>
      <p:ext uri="{BB962C8B-B14F-4D97-AF65-F5344CB8AC3E}">
        <p14:creationId xmlns:p14="http://schemas.microsoft.com/office/powerpoint/2010/main" val="418198989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Титульный слайд">
    <p:spTree>
      <p:nvGrpSpPr>
        <p:cNvPr id="1" name=""/>
        <p:cNvGrpSpPr/>
        <p:nvPr/>
      </p:nvGrpSpPr>
      <p:grpSpPr>
        <a:xfrm>
          <a:off x="0" y="0"/>
          <a:ext cx="0" cy="0"/>
          <a:chOff x="0" y="0"/>
          <a:chExt cx="0" cy="0"/>
        </a:xfrm>
      </p:grpSpPr>
      <p:sp>
        <p:nvSpPr>
          <p:cNvPr id="10" name="Прямоугольник 9"/>
          <p:cNvSpPr/>
          <p:nvPr userDrawn="1"/>
        </p:nvSpPr>
        <p:spPr>
          <a:xfrm>
            <a:off x="-19050" y="1905000"/>
            <a:ext cx="12211050" cy="4953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9" name="Прямоугольник 8"/>
          <p:cNvSpPr/>
          <p:nvPr userDrawn="1"/>
        </p:nvSpPr>
        <p:spPr>
          <a:xfrm>
            <a:off x="-19050" y="0"/>
            <a:ext cx="12211050" cy="4438650"/>
          </a:xfrm>
          <a:custGeom>
            <a:avLst/>
            <a:gdLst>
              <a:gd name="connsiteX0" fmla="*/ 0 w 12192000"/>
              <a:gd name="connsiteY0" fmla="*/ 0 h 4133850"/>
              <a:gd name="connsiteX1" fmla="*/ 12192000 w 12192000"/>
              <a:gd name="connsiteY1" fmla="*/ 0 h 4133850"/>
              <a:gd name="connsiteX2" fmla="*/ 12192000 w 12192000"/>
              <a:gd name="connsiteY2" fmla="*/ 4133850 h 4133850"/>
              <a:gd name="connsiteX3" fmla="*/ 0 w 12192000"/>
              <a:gd name="connsiteY3" fmla="*/ 4133850 h 4133850"/>
              <a:gd name="connsiteX4" fmla="*/ 0 w 12192000"/>
              <a:gd name="connsiteY4" fmla="*/ 0 h 4133850"/>
              <a:gd name="connsiteX0" fmla="*/ 19050 w 12211050"/>
              <a:gd name="connsiteY0" fmla="*/ 0 h 4133850"/>
              <a:gd name="connsiteX1" fmla="*/ 12211050 w 12211050"/>
              <a:gd name="connsiteY1" fmla="*/ 0 h 4133850"/>
              <a:gd name="connsiteX2" fmla="*/ 12211050 w 12211050"/>
              <a:gd name="connsiteY2" fmla="*/ 4133850 h 4133850"/>
              <a:gd name="connsiteX3" fmla="*/ 0 w 12211050"/>
              <a:gd name="connsiteY3" fmla="*/ 3219450 h 4133850"/>
              <a:gd name="connsiteX4" fmla="*/ 19050 w 12211050"/>
              <a:gd name="connsiteY4" fmla="*/ 0 h 4133850"/>
              <a:gd name="connsiteX0" fmla="*/ 19050 w 12211050"/>
              <a:gd name="connsiteY0" fmla="*/ 0 h 4438650"/>
              <a:gd name="connsiteX1" fmla="*/ 12211050 w 12211050"/>
              <a:gd name="connsiteY1" fmla="*/ 0 h 4438650"/>
              <a:gd name="connsiteX2" fmla="*/ 12211050 w 12211050"/>
              <a:gd name="connsiteY2" fmla="*/ 4438650 h 4438650"/>
              <a:gd name="connsiteX3" fmla="*/ 0 w 12211050"/>
              <a:gd name="connsiteY3" fmla="*/ 3219450 h 4438650"/>
              <a:gd name="connsiteX4" fmla="*/ 19050 w 12211050"/>
              <a:gd name="connsiteY4" fmla="*/ 0 h 4438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1050" h="4438650">
                <a:moveTo>
                  <a:pt x="19050" y="0"/>
                </a:moveTo>
                <a:lnTo>
                  <a:pt x="12211050" y="0"/>
                </a:lnTo>
                <a:lnTo>
                  <a:pt x="12211050" y="4438650"/>
                </a:lnTo>
                <a:lnTo>
                  <a:pt x="0" y="3219450"/>
                </a:lnTo>
                <a:lnTo>
                  <a:pt x="19050" y="0"/>
                </a:lnTo>
                <a:close/>
              </a:path>
            </a:pathLst>
          </a:cu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11" name="Прямоугольник 10"/>
          <p:cNvSpPr/>
          <p:nvPr userDrawn="1"/>
        </p:nvSpPr>
        <p:spPr>
          <a:xfrm>
            <a:off x="1085850" y="1009650"/>
            <a:ext cx="10020300" cy="5238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8" name="Рисунок 7"/>
          <p:cNvSpPr>
            <a:spLocks noGrp="1"/>
          </p:cNvSpPr>
          <p:nvPr>
            <p:ph type="pic" sz="quarter" idx="10"/>
          </p:nvPr>
        </p:nvSpPr>
        <p:spPr>
          <a:xfrm>
            <a:off x="1847850" y="2819400"/>
            <a:ext cx="8496300" cy="2800350"/>
          </a:xfrm>
          <a:prstGeom prst="rect">
            <a:avLst/>
          </a:prstGeom>
        </p:spPr>
        <p:txBody>
          <a:bodyPr/>
          <a:lstStyle/>
          <a:p>
            <a:endParaRPr lang="ru-RU" dirty="0"/>
          </a:p>
        </p:txBody>
      </p:sp>
    </p:spTree>
    <p:extLst>
      <p:ext uri="{BB962C8B-B14F-4D97-AF65-F5344CB8AC3E}">
        <p14:creationId xmlns:p14="http://schemas.microsoft.com/office/powerpoint/2010/main" val="33333286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Заголовок и объект">
    <p:spTree>
      <p:nvGrpSpPr>
        <p:cNvPr id="1" name=""/>
        <p:cNvGrpSpPr/>
        <p:nvPr/>
      </p:nvGrpSpPr>
      <p:grpSpPr>
        <a:xfrm>
          <a:off x="0" y="0"/>
          <a:ext cx="0" cy="0"/>
          <a:chOff x="0" y="0"/>
          <a:chExt cx="0" cy="0"/>
        </a:xfrm>
      </p:grpSpPr>
      <p:sp>
        <p:nvSpPr>
          <p:cNvPr id="8" name="Рисунок 7"/>
          <p:cNvSpPr>
            <a:spLocks noGrp="1"/>
          </p:cNvSpPr>
          <p:nvPr>
            <p:ph type="pic" sz="quarter" idx="10"/>
          </p:nvPr>
        </p:nvSpPr>
        <p:spPr>
          <a:xfrm>
            <a:off x="0" y="0"/>
            <a:ext cx="12192000" cy="6858000"/>
          </a:xfrm>
          <a:prstGeom prst="rect">
            <a:avLst/>
          </a:prstGeom>
        </p:spPr>
        <p:txBody>
          <a:bodyPr/>
          <a:lstStyle/>
          <a:p>
            <a:endParaRPr lang="ru-RU" dirty="0"/>
          </a:p>
        </p:txBody>
      </p:sp>
      <p:sp>
        <p:nvSpPr>
          <p:cNvPr id="11" name="Рисунок 10"/>
          <p:cNvSpPr>
            <a:spLocks noGrp="1"/>
          </p:cNvSpPr>
          <p:nvPr>
            <p:ph type="pic" sz="quarter" idx="11"/>
          </p:nvPr>
        </p:nvSpPr>
        <p:spPr>
          <a:xfrm>
            <a:off x="3476403" y="1571625"/>
            <a:ext cx="1104900" cy="1104900"/>
          </a:xfrm>
          <a:prstGeom prst="ellipse">
            <a:avLst/>
          </a:prstGeom>
        </p:spPr>
        <p:txBody>
          <a:bodyPr/>
          <a:lstStyle/>
          <a:p>
            <a:endParaRPr lang="ru-RU" dirty="0"/>
          </a:p>
        </p:txBody>
      </p:sp>
    </p:spTree>
    <p:extLst>
      <p:ext uri="{BB962C8B-B14F-4D97-AF65-F5344CB8AC3E}">
        <p14:creationId xmlns:p14="http://schemas.microsoft.com/office/powerpoint/2010/main" val="37981344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2_Пользовательский макет">
    <p:spTree>
      <p:nvGrpSpPr>
        <p:cNvPr id="1" name=""/>
        <p:cNvGrpSpPr/>
        <p:nvPr/>
      </p:nvGrpSpPr>
      <p:grpSpPr>
        <a:xfrm>
          <a:off x="0" y="0"/>
          <a:ext cx="0" cy="0"/>
          <a:chOff x="0" y="0"/>
          <a:chExt cx="0" cy="0"/>
        </a:xfrm>
      </p:grpSpPr>
      <p:sp>
        <p:nvSpPr>
          <p:cNvPr id="3" name="Рисунок 12"/>
          <p:cNvSpPr>
            <a:spLocks noGrp="1"/>
          </p:cNvSpPr>
          <p:nvPr>
            <p:ph type="pic" sz="quarter" idx="10"/>
          </p:nvPr>
        </p:nvSpPr>
        <p:spPr>
          <a:xfrm>
            <a:off x="1388001" y="2538749"/>
            <a:ext cx="1989470" cy="2478422"/>
          </a:xfrm>
          <a:prstGeom prst="rect">
            <a:avLst/>
          </a:prstGeom>
          <a:effectLst/>
        </p:spPr>
        <p:txBody>
          <a:bodyPr/>
          <a:lstStyle/>
          <a:p>
            <a:endParaRPr lang="ru-RU" dirty="0"/>
          </a:p>
        </p:txBody>
      </p:sp>
      <p:sp>
        <p:nvSpPr>
          <p:cNvPr id="4" name="Рисунок 12"/>
          <p:cNvSpPr>
            <a:spLocks noGrp="1"/>
          </p:cNvSpPr>
          <p:nvPr>
            <p:ph type="pic" sz="quarter" idx="11"/>
          </p:nvPr>
        </p:nvSpPr>
        <p:spPr>
          <a:xfrm>
            <a:off x="3866507" y="2538749"/>
            <a:ext cx="1989470" cy="2478422"/>
          </a:xfrm>
          <a:prstGeom prst="rect">
            <a:avLst/>
          </a:prstGeom>
          <a:effectLst/>
        </p:spPr>
        <p:txBody>
          <a:bodyPr/>
          <a:lstStyle/>
          <a:p>
            <a:endParaRPr lang="ru-RU" dirty="0"/>
          </a:p>
        </p:txBody>
      </p:sp>
      <p:sp>
        <p:nvSpPr>
          <p:cNvPr id="5" name="Рисунок 12"/>
          <p:cNvSpPr>
            <a:spLocks noGrp="1"/>
          </p:cNvSpPr>
          <p:nvPr>
            <p:ph type="pic" sz="quarter" idx="12"/>
          </p:nvPr>
        </p:nvSpPr>
        <p:spPr>
          <a:xfrm>
            <a:off x="6345013" y="2538749"/>
            <a:ext cx="1989470" cy="2478422"/>
          </a:xfrm>
          <a:prstGeom prst="rect">
            <a:avLst/>
          </a:prstGeom>
          <a:effectLst/>
        </p:spPr>
        <p:txBody>
          <a:bodyPr/>
          <a:lstStyle/>
          <a:p>
            <a:endParaRPr lang="ru-RU" dirty="0"/>
          </a:p>
        </p:txBody>
      </p:sp>
      <p:sp>
        <p:nvSpPr>
          <p:cNvPr id="6" name="Рисунок 12"/>
          <p:cNvSpPr>
            <a:spLocks noGrp="1"/>
          </p:cNvSpPr>
          <p:nvPr>
            <p:ph type="pic" sz="quarter" idx="13"/>
          </p:nvPr>
        </p:nvSpPr>
        <p:spPr>
          <a:xfrm>
            <a:off x="8823519" y="2538749"/>
            <a:ext cx="1989470" cy="2478422"/>
          </a:xfrm>
          <a:prstGeom prst="rect">
            <a:avLst/>
          </a:prstGeom>
          <a:effectLst/>
        </p:spPr>
        <p:txBody>
          <a:bodyPr/>
          <a:lstStyle/>
          <a:p>
            <a:endParaRPr lang="ru-RU" dirty="0"/>
          </a:p>
        </p:txBody>
      </p:sp>
    </p:spTree>
    <p:extLst>
      <p:ext uri="{BB962C8B-B14F-4D97-AF65-F5344CB8AC3E}">
        <p14:creationId xmlns:p14="http://schemas.microsoft.com/office/powerpoint/2010/main" val="381415761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Пользовательский макет">
    <p:spTree>
      <p:nvGrpSpPr>
        <p:cNvPr id="1" name=""/>
        <p:cNvGrpSpPr/>
        <p:nvPr/>
      </p:nvGrpSpPr>
      <p:grpSpPr>
        <a:xfrm>
          <a:off x="0" y="0"/>
          <a:ext cx="0" cy="0"/>
          <a:chOff x="0" y="0"/>
          <a:chExt cx="0" cy="0"/>
        </a:xfrm>
      </p:grpSpPr>
      <p:sp>
        <p:nvSpPr>
          <p:cNvPr id="4" name="Рисунок 7"/>
          <p:cNvSpPr>
            <a:spLocks noGrp="1"/>
          </p:cNvSpPr>
          <p:nvPr>
            <p:ph type="pic" sz="quarter" idx="10"/>
          </p:nvPr>
        </p:nvSpPr>
        <p:spPr>
          <a:xfrm>
            <a:off x="0" y="0"/>
            <a:ext cx="12192000" cy="6858000"/>
          </a:xfrm>
          <a:prstGeom prst="rect">
            <a:avLst/>
          </a:prstGeom>
        </p:spPr>
        <p:txBody>
          <a:bodyPr/>
          <a:lstStyle/>
          <a:p>
            <a:endParaRPr lang="ru-RU" dirty="0"/>
          </a:p>
        </p:txBody>
      </p:sp>
      <p:sp>
        <p:nvSpPr>
          <p:cNvPr id="5" name="Рисунок 10"/>
          <p:cNvSpPr>
            <a:spLocks noGrp="1"/>
          </p:cNvSpPr>
          <p:nvPr>
            <p:ph type="pic" sz="quarter" idx="11"/>
          </p:nvPr>
        </p:nvSpPr>
        <p:spPr>
          <a:xfrm>
            <a:off x="1560129" y="2876550"/>
            <a:ext cx="1104900" cy="1104900"/>
          </a:xfrm>
          <a:prstGeom prst="ellipse">
            <a:avLst/>
          </a:prstGeom>
        </p:spPr>
        <p:txBody>
          <a:bodyPr/>
          <a:lstStyle/>
          <a:p>
            <a:endParaRPr lang="ru-RU" dirty="0"/>
          </a:p>
        </p:txBody>
      </p:sp>
    </p:spTree>
    <p:extLst>
      <p:ext uri="{BB962C8B-B14F-4D97-AF65-F5344CB8AC3E}">
        <p14:creationId xmlns:p14="http://schemas.microsoft.com/office/powerpoint/2010/main" val="177330829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Заголовок раздела">
    <p:spTree>
      <p:nvGrpSpPr>
        <p:cNvPr id="1" name=""/>
        <p:cNvGrpSpPr/>
        <p:nvPr/>
      </p:nvGrpSpPr>
      <p:grpSpPr>
        <a:xfrm>
          <a:off x="0" y="0"/>
          <a:ext cx="0" cy="0"/>
          <a:chOff x="0" y="0"/>
          <a:chExt cx="0" cy="0"/>
        </a:xfrm>
      </p:grpSpPr>
      <p:sp>
        <p:nvSpPr>
          <p:cNvPr id="7" name="Рисунок 7"/>
          <p:cNvSpPr>
            <a:spLocks noGrp="1"/>
          </p:cNvSpPr>
          <p:nvPr>
            <p:ph type="pic" sz="quarter" idx="10"/>
          </p:nvPr>
        </p:nvSpPr>
        <p:spPr>
          <a:xfrm>
            <a:off x="0" y="0"/>
            <a:ext cx="12192000" cy="6858000"/>
          </a:xfrm>
          <a:prstGeom prst="rect">
            <a:avLst/>
          </a:prstGeom>
        </p:spPr>
        <p:txBody>
          <a:bodyPr/>
          <a:lstStyle/>
          <a:p>
            <a:endParaRPr lang="ru-RU" dirty="0"/>
          </a:p>
        </p:txBody>
      </p:sp>
    </p:spTree>
    <p:extLst>
      <p:ext uri="{BB962C8B-B14F-4D97-AF65-F5344CB8AC3E}">
        <p14:creationId xmlns:p14="http://schemas.microsoft.com/office/powerpoint/2010/main" val="55521128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Два объекта">
    <p:spTree>
      <p:nvGrpSpPr>
        <p:cNvPr id="1" name=""/>
        <p:cNvGrpSpPr/>
        <p:nvPr/>
      </p:nvGrpSpPr>
      <p:grpSpPr>
        <a:xfrm>
          <a:off x="0" y="0"/>
          <a:ext cx="0" cy="0"/>
          <a:chOff x="0" y="0"/>
          <a:chExt cx="0" cy="0"/>
        </a:xfrm>
      </p:grpSpPr>
      <p:sp>
        <p:nvSpPr>
          <p:cNvPr id="9" name="Прямоугольник 8"/>
          <p:cNvSpPr/>
          <p:nvPr userDrawn="1"/>
        </p:nvSpPr>
        <p:spPr>
          <a:xfrm flipV="1">
            <a:off x="-217" y="2748238"/>
            <a:ext cx="12192218" cy="4124751"/>
          </a:xfrm>
          <a:custGeom>
            <a:avLst/>
            <a:gdLst>
              <a:gd name="connsiteX0" fmla="*/ 0 w 12192000"/>
              <a:gd name="connsiteY0" fmla="*/ 0 h 4133850"/>
              <a:gd name="connsiteX1" fmla="*/ 12192000 w 12192000"/>
              <a:gd name="connsiteY1" fmla="*/ 0 h 4133850"/>
              <a:gd name="connsiteX2" fmla="*/ 12192000 w 12192000"/>
              <a:gd name="connsiteY2" fmla="*/ 4133850 h 4133850"/>
              <a:gd name="connsiteX3" fmla="*/ 0 w 12192000"/>
              <a:gd name="connsiteY3" fmla="*/ 4133850 h 4133850"/>
              <a:gd name="connsiteX4" fmla="*/ 0 w 12192000"/>
              <a:gd name="connsiteY4" fmla="*/ 0 h 4133850"/>
              <a:gd name="connsiteX0" fmla="*/ 19050 w 12211050"/>
              <a:gd name="connsiteY0" fmla="*/ 0 h 4133850"/>
              <a:gd name="connsiteX1" fmla="*/ 12211050 w 12211050"/>
              <a:gd name="connsiteY1" fmla="*/ 0 h 4133850"/>
              <a:gd name="connsiteX2" fmla="*/ 12211050 w 12211050"/>
              <a:gd name="connsiteY2" fmla="*/ 4133850 h 4133850"/>
              <a:gd name="connsiteX3" fmla="*/ 0 w 12211050"/>
              <a:gd name="connsiteY3" fmla="*/ 3219450 h 4133850"/>
              <a:gd name="connsiteX4" fmla="*/ 19050 w 12211050"/>
              <a:gd name="connsiteY4" fmla="*/ 0 h 4133850"/>
              <a:gd name="connsiteX0" fmla="*/ 19050 w 12211050"/>
              <a:gd name="connsiteY0" fmla="*/ 0 h 4438650"/>
              <a:gd name="connsiteX1" fmla="*/ 12211050 w 12211050"/>
              <a:gd name="connsiteY1" fmla="*/ 0 h 4438650"/>
              <a:gd name="connsiteX2" fmla="*/ 12211050 w 12211050"/>
              <a:gd name="connsiteY2" fmla="*/ 4438650 h 4438650"/>
              <a:gd name="connsiteX3" fmla="*/ 0 w 12211050"/>
              <a:gd name="connsiteY3" fmla="*/ 3219450 h 4438650"/>
              <a:gd name="connsiteX4" fmla="*/ 19050 w 12211050"/>
              <a:gd name="connsiteY4" fmla="*/ 0 h 4438650"/>
              <a:gd name="connsiteX0" fmla="*/ 0 w 12192000"/>
              <a:gd name="connsiteY0" fmla="*/ 0 h 4438650"/>
              <a:gd name="connsiteX1" fmla="*/ 12192000 w 12192000"/>
              <a:gd name="connsiteY1" fmla="*/ 0 h 4438650"/>
              <a:gd name="connsiteX2" fmla="*/ 12192000 w 12192000"/>
              <a:gd name="connsiteY2" fmla="*/ 4438650 h 4438650"/>
              <a:gd name="connsiteX3" fmla="*/ 21957 w 12192000"/>
              <a:gd name="connsiteY3" fmla="*/ 2509767 h 4438650"/>
              <a:gd name="connsiteX4" fmla="*/ 0 w 12192000"/>
              <a:gd name="connsiteY4" fmla="*/ 0 h 4438650"/>
              <a:gd name="connsiteX0" fmla="*/ 0 w 12205669"/>
              <a:gd name="connsiteY0" fmla="*/ 0 h 4124751"/>
              <a:gd name="connsiteX1" fmla="*/ 12192000 w 12205669"/>
              <a:gd name="connsiteY1" fmla="*/ 0 h 4124751"/>
              <a:gd name="connsiteX2" fmla="*/ 12205669 w 12205669"/>
              <a:gd name="connsiteY2" fmla="*/ 4124751 h 4124751"/>
              <a:gd name="connsiteX3" fmla="*/ 21957 w 12205669"/>
              <a:gd name="connsiteY3" fmla="*/ 2509767 h 4124751"/>
              <a:gd name="connsiteX4" fmla="*/ 0 w 12205669"/>
              <a:gd name="connsiteY4" fmla="*/ 0 h 4124751"/>
              <a:gd name="connsiteX0" fmla="*/ 0 w 12205669"/>
              <a:gd name="connsiteY0" fmla="*/ 0 h 4124751"/>
              <a:gd name="connsiteX1" fmla="*/ 12192000 w 12205669"/>
              <a:gd name="connsiteY1" fmla="*/ 0 h 4124751"/>
              <a:gd name="connsiteX2" fmla="*/ 12205669 w 12205669"/>
              <a:gd name="connsiteY2" fmla="*/ 4124751 h 4124751"/>
              <a:gd name="connsiteX3" fmla="*/ 8288 w 12205669"/>
              <a:gd name="connsiteY3" fmla="*/ 2223164 h 4124751"/>
              <a:gd name="connsiteX4" fmla="*/ 0 w 12205669"/>
              <a:gd name="connsiteY4" fmla="*/ 0 h 4124751"/>
              <a:gd name="connsiteX0" fmla="*/ 19267 w 12224936"/>
              <a:gd name="connsiteY0" fmla="*/ 0 h 4124751"/>
              <a:gd name="connsiteX1" fmla="*/ 12211267 w 12224936"/>
              <a:gd name="connsiteY1" fmla="*/ 0 h 4124751"/>
              <a:gd name="connsiteX2" fmla="*/ 12224936 w 12224936"/>
              <a:gd name="connsiteY2" fmla="*/ 4124751 h 4124751"/>
              <a:gd name="connsiteX3" fmla="*/ 217 w 12224936"/>
              <a:gd name="connsiteY3" fmla="*/ 2182220 h 4124751"/>
              <a:gd name="connsiteX4" fmla="*/ 19267 w 12224936"/>
              <a:gd name="connsiteY4" fmla="*/ 0 h 41247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24936" h="4124751">
                <a:moveTo>
                  <a:pt x="19267" y="0"/>
                </a:moveTo>
                <a:lnTo>
                  <a:pt x="12211267" y="0"/>
                </a:lnTo>
                <a:cubicBezTo>
                  <a:pt x="12215823" y="1374917"/>
                  <a:pt x="12220380" y="2749834"/>
                  <a:pt x="12224936" y="4124751"/>
                </a:cubicBezTo>
                <a:lnTo>
                  <a:pt x="217" y="2182220"/>
                </a:lnTo>
                <a:cubicBezTo>
                  <a:pt x="-2546" y="1441165"/>
                  <a:pt x="22030" y="741055"/>
                  <a:pt x="19267" y="0"/>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10" name="Прямоугольник 9"/>
          <p:cNvSpPr/>
          <p:nvPr userDrawn="1"/>
        </p:nvSpPr>
        <p:spPr>
          <a:xfrm>
            <a:off x="666358" y="6438754"/>
            <a:ext cx="319318" cy="230832"/>
          </a:xfrm>
          <a:prstGeom prst="rect">
            <a:avLst/>
          </a:prstGeom>
        </p:spPr>
        <p:txBody>
          <a:bodyPr wrap="none">
            <a:spAutoFit/>
          </a:bodyPr>
          <a:lstStyle/>
          <a:p>
            <a:pPr algn="ctr"/>
            <a:fld id="{149B6D55-4680-4DC5-B665-330CCBA60EFE}" type="slidenum">
              <a:rPr lang="ru-RU" sz="900" b="0" baseline="0" smtClean="0">
                <a:solidFill>
                  <a:schemeClr val="tx1"/>
                </a:solidFill>
                <a:latin typeface="+mj-lt"/>
                <a:ea typeface="Karla" pitchFamily="2" charset="0"/>
                <a:cs typeface="Poppins SemiBold" panose="02000000000000000000" pitchFamily="2" charset="0"/>
              </a:rPr>
              <a:pPr algn="ctr"/>
              <a:t>‹N°›</a:t>
            </a:fld>
            <a:endParaRPr lang="ru-RU" sz="1200" b="0" baseline="0" dirty="0">
              <a:latin typeface="+mj-lt"/>
              <a:ea typeface="Karla" pitchFamily="2" charset="0"/>
            </a:endParaRPr>
          </a:p>
        </p:txBody>
      </p:sp>
      <p:sp>
        <p:nvSpPr>
          <p:cNvPr id="11" name="Прямоугольник 10"/>
          <p:cNvSpPr/>
          <p:nvPr userDrawn="1"/>
        </p:nvSpPr>
        <p:spPr>
          <a:xfrm>
            <a:off x="753448" y="6776016"/>
            <a:ext cx="1343692" cy="96974"/>
          </a:xfrm>
          <a:prstGeom prst="rect">
            <a:avLst/>
          </a:prstGeom>
          <a:solidFill>
            <a:srgbClr val="CA4E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12" name="Подзаголовок 2"/>
          <p:cNvSpPr txBox="1">
            <a:spLocks/>
          </p:cNvSpPr>
          <p:nvPr userDrawn="1"/>
        </p:nvSpPr>
        <p:spPr>
          <a:xfrm>
            <a:off x="8176101" y="6430313"/>
            <a:ext cx="3360224" cy="334966"/>
          </a:xfrm>
          <a:prstGeom prst="rect">
            <a:avLst/>
          </a:prstGeom>
        </p:spPr>
        <p:txBody>
          <a:bodyPr vert="horz" lIns="91440" tIns="45720" rIns="91440" bIns="45720" numCol="1" spcCol="18000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50000"/>
              </a:lnSpc>
              <a:spcBef>
                <a:spcPts val="0"/>
              </a:spcBef>
              <a:buNone/>
            </a:pPr>
            <a:r>
              <a:rPr lang="en-US" sz="800" dirty="0">
                <a:solidFill>
                  <a:schemeClr val="tx1"/>
                </a:solidFill>
                <a:latin typeface="Karla" pitchFamily="2" charset="0"/>
                <a:ea typeface="Karla" pitchFamily="2" charset="0"/>
                <a:cs typeface="Poppins" panose="02000000000000000000" pitchFamily="2" charset="0"/>
              </a:rPr>
              <a:t>COMPANY</a:t>
            </a:r>
            <a:r>
              <a:rPr lang="en-US" sz="800" baseline="0" dirty="0">
                <a:solidFill>
                  <a:schemeClr val="tx1"/>
                </a:solidFill>
                <a:latin typeface="Karla" pitchFamily="2" charset="0"/>
                <a:ea typeface="Karla" pitchFamily="2" charset="0"/>
                <a:cs typeface="Poppins" panose="02000000000000000000" pitchFamily="2" charset="0"/>
              </a:rPr>
              <a:t> PRESENTATION</a:t>
            </a:r>
            <a:endParaRPr lang="en-US" sz="800" dirty="0">
              <a:solidFill>
                <a:schemeClr val="tx1"/>
              </a:solidFill>
              <a:latin typeface="Karla" pitchFamily="2" charset="0"/>
              <a:ea typeface="Karla" pitchFamily="2" charset="0"/>
              <a:cs typeface="Poppins" panose="02000000000000000000" pitchFamily="2" charset="0"/>
            </a:endParaRPr>
          </a:p>
        </p:txBody>
      </p:sp>
      <p:sp>
        <p:nvSpPr>
          <p:cNvPr id="13" name="Рисунок 8"/>
          <p:cNvSpPr>
            <a:spLocks noGrp="1"/>
          </p:cNvSpPr>
          <p:nvPr>
            <p:ph type="pic" sz="quarter" idx="10"/>
          </p:nvPr>
        </p:nvSpPr>
        <p:spPr>
          <a:xfrm>
            <a:off x="4896563" y="1254642"/>
            <a:ext cx="2418637" cy="4295553"/>
          </a:xfrm>
          <a:prstGeom prst="rect">
            <a:avLst/>
          </a:prstGeom>
        </p:spPr>
        <p:txBody>
          <a:bodyPr/>
          <a:lstStyle/>
          <a:p>
            <a:endParaRPr lang="ru-RU" dirty="0"/>
          </a:p>
        </p:txBody>
      </p:sp>
    </p:spTree>
    <p:extLst>
      <p:ext uri="{BB962C8B-B14F-4D97-AF65-F5344CB8AC3E}">
        <p14:creationId xmlns:p14="http://schemas.microsoft.com/office/powerpoint/2010/main" val="1131232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up)">
                                      <p:cBhvr>
                                        <p:cTn id="7" dur="4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3_Пользовательский макет">
    <p:spTree>
      <p:nvGrpSpPr>
        <p:cNvPr id="1" name=""/>
        <p:cNvGrpSpPr/>
        <p:nvPr/>
      </p:nvGrpSpPr>
      <p:grpSpPr>
        <a:xfrm>
          <a:off x="0" y="0"/>
          <a:ext cx="0" cy="0"/>
          <a:chOff x="0" y="0"/>
          <a:chExt cx="0" cy="0"/>
        </a:xfrm>
      </p:grpSpPr>
      <p:sp>
        <p:nvSpPr>
          <p:cNvPr id="5" name="Прямоугольник 4"/>
          <p:cNvSpPr/>
          <p:nvPr userDrawn="1"/>
        </p:nvSpPr>
        <p:spPr>
          <a:xfrm>
            <a:off x="666358" y="6438754"/>
            <a:ext cx="319318" cy="230832"/>
          </a:xfrm>
          <a:prstGeom prst="rect">
            <a:avLst/>
          </a:prstGeom>
        </p:spPr>
        <p:txBody>
          <a:bodyPr wrap="none">
            <a:spAutoFit/>
          </a:bodyPr>
          <a:lstStyle/>
          <a:p>
            <a:pPr algn="ctr"/>
            <a:fld id="{149B6D55-4680-4DC5-B665-330CCBA60EFE}" type="slidenum">
              <a:rPr lang="ru-RU" sz="900" b="0" baseline="0" smtClean="0">
                <a:solidFill>
                  <a:schemeClr val="tx1"/>
                </a:solidFill>
                <a:latin typeface="+mj-lt"/>
                <a:ea typeface="Karla" pitchFamily="2" charset="0"/>
                <a:cs typeface="Poppins SemiBold" panose="02000000000000000000" pitchFamily="2" charset="0"/>
              </a:rPr>
              <a:pPr algn="ctr"/>
              <a:t>‹N°›</a:t>
            </a:fld>
            <a:endParaRPr lang="ru-RU" sz="1200" b="0" baseline="0" dirty="0">
              <a:latin typeface="+mj-lt"/>
              <a:ea typeface="Karla" pitchFamily="2" charset="0"/>
            </a:endParaRPr>
          </a:p>
        </p:txBody>
      </p:sp>
      <p:sp>
        <p:nvSpPr>
          <p:cNvPr id="6" name="Прямоугольник 5"/>
          <p:cNvSpPr/>
          <p:nvPr userDrawn="1"/>
        </p:nvSpPr>
        <p:spPr>
          <a:xfrm>
            <a:off x="753448" y="6776016"/>
            <a:ext cx="1343692" cy="96974"/>
          </a:xfrm>
          <a:prstGeom prst="rect">
            <a:avLst/>
          </a:prstGeom>
          <a:solidFill>
            <a:srgbClr val="CA4E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7" name="Подзаголовок 2"/>
          <p:cNvSpPr txBox="1">
            <a:spLocks/>
          </p:cNvSpPr>
          <p:nvPr userDrawn="1"/>
        </p:nvSpPr>
        <p:spPr>
          <a:xfrm>
            <a:off x="8176101" y="6430313"/>
            <a:ext cx="3360224" cy="334966"/>
          </a:xfrm>
          <a:prstGeom prst="rect">
            <a:avLst/>
          </a:prstGeom>
        </p:spPr>
        <p:txBody>
          <a:bodyPr vert="horz" lIns="91440" tIns="45720" rIns="91440" bIns="45720" numCol="1" spcCol="18000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50000"/>
              </a:lnSpc>
              <a:spcBef>
                <a:spcPts val="0"/>
              </a:spcBef>
              <a:buNone/>
            </a:pPr>
            <a:r>
              <a:rPr lang="en-US" sz="800" dirty="0">
                <a:solidFill>
                  <a:schemeClr val="tx1"/>
                </a:solidFill>
                <a:latin typeface="Karla" pitchFamily="2" charset="0"/>
                <a:ea typeface="Karla" pitchFamily="2" charset="0"/>
                <a:cs typeface="Poppins" panose="02000000000000000000" pitchFamily="2" charset="0"/>
              </a:rPr>
              <a:t>COMPANY</a:t>
            </a:r>
            <a:r>
              <a:rPr lang="en-US" sz="800" baseline="0" dirty="0">
                <a:solidFill>
                  <a:schemeClr val="tx1"/>
                </a:solidFill>
                <a:latin typeface="Karla" pitchFamily="2" charset="0"/>
                <a:ea typeface="Karla" pitchFamily="2" charset="0"/>
                <a:cs typeface="Poppins" panose="02000000000000000000" pitchFamily="2" charset="0"/>
              </a:rPr>
              <a:t> PRESENTATION</a:t>
            </a:r>
            <a:endParaRPr lang="en-US" sz="800" dirty="0">
              <a:solidFill>
                <a:schemeClr val="tx1"/>
              </a:solidFill>
              <a:latin typeface="Karla" pitchFamily="2" charset="0"/>
              <a:ea typeface="Karla" pitchFamily="2" charset="0"/>
              <a:cs typeface="Poppins" panose="02000000000000000000" pitchFamily="2" charset="0"/>
            </a:endParaRPr>
          </a:p>
        </p:txBody>
      </p:sp>
      <p:sp>
        <p:nvSpPr>
          <p:cNvPr id="12" name="Рисунок 11"/>
          <p:cNvSpPr>
            <a:spLocks noGrp="1"/>
          </p:cNvSpPr>
          <p:nvPr>
            <p:ph type="pic" sz="quarter" idx="10"/>
          </p:nvPr>
        </p:nvSpPr>
        <p:spPr>
          <a:xfrm>
            <a:off x="4469991" y="1539996"/>
            <a:ext cx="3252019" cy="4144296"/>
          </a:xfrm>
          <a:prstGeom prst="rect">
            <a:avLst/>
          </a:prstGeom>
        </p:spPr>
        <p:txBody>
          <a:bodyPr/>
          <a:lstStyle/>
          <a:p>
            <a:endParaRPr lang="ru-RU"/>
          </a:p>
        </p:txBody>
      </p:sp>
    </p:spTree>
    <p:extLst>
      <p:ext uri="{BB962C8B-B14F-4D97-AF65-F5344CB8AC3E}">
        <p14:creationId xmlns:p14="http://schemas.microsoft.com/office/powerpoint/2010/main" val="623774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4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Сравнение">
    <p:spTree>
      <p:nvGrpSpPr>
        <p:cNvPr id="1" name=""/>
        <p:cNvGrpSpPr/>
        <p:nvPr/>
      </p:nvGrpSpPr>
      <p:grpSpPr>
        <a:xfrm>
          <a:off x="0" y="0"/>
          <a:ext cx="0" cy="0"/>
          <a:chOff x="0" y="0"/>
          <a:chExt cx="0" cy="0"/>
        </a:xfrm>
      </p:grpSpPr>
      <p:sp>
        <p:nvSpPr>
          <p:cNvPr id="10" name="Прямоугольник 8"/>
          <p:cNvSpPr/>
          <p:nvPr userDrawn="1"/>
        </p:nvSpPr>
        <p:spPr>
          <a:xfrm flipV="1">
            <a:off x="-217" y="2748238"/>
            <a:ext cx="12192218" cy="4124751"/>
          </a:xfrm>
          <a:custGeom>
            <a:avLst/>
            <a:gdLst>
              <a:gd name="connsiteX0" fmla="*/ 0 w 12192000"/>
              <a:gd name="connsiteY0" fmla="*/ 0 h 4133850"/>
              <a:gd name="connsiteX1" fmla="*/ 12192000 w 12192000"/>
              <a:gd name="connsiteY1" fmla="*/ 0 h 4133850"/>
              <a:gd name="connsiteX2" fmla="*/ 12192000 w 12192000"/>
              <a:gd name="connsiteY2" fmla="*/ 4133850 h 4133850"/>
              <a:gd name="connsiteX3" fmla="*/ 0 w 12192000"/>
              <a:gd name="connsiteY3" fmla="*/ 4133850 h 4133850"/>
              <a:gd name="connsiteX4" fmla="*/ 0 w 12192000"/>
              <a:gd name="connsiteY4" fmla="*/ 0 h 4133850"/>
              <a:gd name="connsiteX0" fmla="*/ 19050 w 12211050"/>
              <a:gd name="connsiteY0" fmla="*/ 0 h 4133850"/>
              <a:gd name="connsiteX1" fmla="*/ 12211050 w 12211050"/>
              <a:gd name="connsiteY1" fmla="*/ 0 h 4133850"/>
              <a:gd name="connsiteX2" fmla="*/ 12211050 w 12211050"/>
              <a:gd name="connsiteY2" fmla="*/ 4133850 h 4133850"/>
              <a:gd name="connsiteX3" fmla="*/ 0 w 12211050"/>
              <a:gd name="connsiteY3" fmla="*/ 3219450 h 4133850"/>
              <a:gd name="connsiteX4" fmla="*/ 19050 w 12211050"/>
              <a:gd name="connsiteY4" fmla="*/ 0 h 4133850"/>
              <a:gd name="connsiteX0" fmla="*/ 19050 w 12211050"/>
              <a:gd name="connsiteY0" fmla="*/ 0 h 4438650"/>
              <a:gd name="connsiteX1" fmla="*/ 12211050 w 12211050"/>
              <a:gd name="connsiteY1" fmla="*/ 0 h 4438650"/>
              <a:gd name="connsiteX2" fmla="*/ 12211050 w 12211050"/>
              <a:gd name="connsiteY2" fmla="*/ 4438650 h 4438650"/>
              <a:gd name="connsiteX3" fmla="*/ 0 w 12211050"/>
              <a:gd name="connsiteY3" fmla="*/ 3219450 h 4438650"/>
              <a:gd name="connsiteX4" fmla="*/ 19050 w 12211050"/>
              <a:gd name="connsiteY4" fmla="*/ 0 h 4438650"/>
              <a:gd name="connsiteX0" fmla="*/ 0 w 12192000"/>
              <a:gd name="connsiteY0" fmla="*/ 0 h 4438650"/>
              <a:gd name="connsiteX1" fmla="*/ 12192000 w 12192000"/>
              <a:gd name="connsiteY1" fmla="*/ 0 h 4438650"/>
              <a:gd name="connsiteX2" fmla="*/ 12192000 w 12192000"/>
              <a:gd name="connsiteY2" fmla="*/ 4438650 h 4438650"/>
              <a:gd name="connsiteX3" fmla="*/ 21957 w 12192000"/>
              <a:gd name="connsiteY3" fmla="*/ 2509767 h 4438650"/>
              <a:gd name="connsiteX4" fmla="*/ 0 w 12192000"/>
              <a:gd name="connsiteY4" fmla="*/ 0 h 4438650"/>
              <a:gd name="connsiteX0" fmla="*/ 0 w 12205669"/>
              <a:gd name="connsiteY0" fmla="*/ 0 h 4124751"/>
              <a:gd name="connsiteX1" fmla="*/ 12192000 w 12205669"/>
              <a:gd name="connsiteY1" fmla="*/ 0 h 4124751"/>
              <a:gd name="connsiteX2" fmla="*/ 12205669 w 12205669"/>
              <a:gd name="connsiteY2" fmla="*/ 4124751 h 4124751"/>
              <a:gd name="connsiteX3" fmla="*/ 21957 w 12205669"/>
              <a:gd name="connsiteY3" fmla="*/ 2509767 h 4124751"/>
              <a:gd name="connsiteX4" fmla="*/ 0 w 12205669"/>
              <a:gd name="connsiteY4" fmla="*/ 0 h 4124751"/>
              <a:gd name="connsiteX0" fmla="*/ 0 w 12205669"/>
              <a:gd name="connsiteY0" fmla="*/ 0 h 4124751"/>
              <a:gd name="connsiteX1" fmla="*/ 12192000 w 12205669"/>
              <a:gd name="connsiteY1" fmla="*/ 0 h 4124751"/>
              <a:gd name="connsiteX2" fmla="*/ 12205669 w 12205669"/>
              <a:gd name="connsiteY2" fmla="*/ 4124751 h 4124751"/>
              <a:gd name="connsiteX3" fmla="*/ 8288 w 12205669"/>
              <a:gd name="connsiteY3" fmla="*/ 2223164 h 4124751"/>
              <a:gd name="connsiteX4" fmla="*/ 0 w 12205669"/>
              <a:gd name="connsiteY4" fmla="*/ 0 h 4124751"/>
              <a:gd name="connsiteX0" fmla="*/ 19267 w 12224936"/>
              <a:gd name="connsiteY0" fmla="*/ 0 h 4124751"/>
              <a:gd name="connsiteX1" fmla="*/ 12211267 w 12224936"/>
              <a:gd name="connsiteY1" fmla="*/ 0 h 4124751"/>
              <a:gd name="connsiteX2" fmla="*/ 12224936 w 12224936"/>
              <a:gd name="connsiteY2" fmla="*/ 4124751 h 4124751"/>
              <a:gd name="connsiteX3" fmla="*/ 217 w 12224936"/>
              <a:gd name="connsiteY3" fmla="*/ 2182220 h 4124751"/>
              <a:gd name="connsiteX4" fmla="*/ 19267 w 12224936"/>
              <a:gd name="connsiteY4" fmla="*/ 0 h 41247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24936" h="4124751">
                <a:moveTo>
                  <a:pt x="19267" y="0"/>
                </a:moveTo>
                <a:lnTo>
                  <a:pt x="12211267" y="0"/>
                </a:lnTo>
                <a:cubicBezTo>
                  <a:pt x="12215823" y="1374917"/>
                  <a:pt x="12220380" y="2749834"/>
                  <a:pt x="12224936" y="4124751"/>
                </a:cubicBezTo>
                <a:lnTo>
                  <a:pt x="217" y="2182220"/>
                </a:lnTo>
                <a:cubicBezTo>
                  <a:pt x="-2546" y="1441165"/>
                  <a:pt x="22030" y="741055"/>
                  <a:pt x="19267" y="0"/>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11" name="Прямоугольник 10"/>
          <p:cNvSpPr/>
          <p:nvPr userDrawn="1"/>
        </p:nvSpPr>
        <p:spPr>
          <a:xfrm>
            <a:off x="666358" y="6438754"/>
            <a:ext cx="319318" cy="230832"/>
          </a:xfrm>
          <a:prstGeom prst="rect">
            <a:avLst/>
          </a:prstGeom>
        </p:spPr>
        <p:txBody>
          <a:bodyPr wrap="none">
            <a:spAutoFit/>
          </a:bodyPr>
          <a:lstStyle/>
          <a:p>
            <a:pPr algn="ctr"/>
            <a:fld id="{149B6D55-4680-4DC5-B665-330CCBA60EFE}" type="slidenum">
              <a:rPr lang="ru-RU" sz="900" b="0" baseline="0" smtClean="0">
                <a:solidFill>
                  <a:schemeClr val="tx1"/>
                </a:solidFill>
                <a:latin typeface="+mj-lt"/>
                <a:ea typeface="Karla" pitchFamily="2" charset="0"/>
                <a:cs typeface="Poppins SemiBold" panose="02000000000000000000" pitchFamily="2" charset="0"/>
              </a:rPr>
              <a:pPr algn="ctr"/>
              <a:t>‹N°›</a:t>
            </a:fld>
            <a:endParaRPr lang="ru-RU" sz="1200" b="0" baseline="0" dirty="0">
              <a:latin typeface="+mj-lt"/>
              <a:ea typeface="Karla" pitchFamily="2" charset="0"/>
            </a:endParaRPr>
          </a:p>
        </p:txBody>
      </p:sp>
      <p:sp>
        <p:nvSpPr>
          <p:cNvPr id="12" name="Прямоугольник 11"/>
          <p:cNvSpPr/>
          <p:nvPr userDrawn="1"/>
        </p:nvSpPr>
        <p:spPr>
          <a:xfrm>
            <a:off x="753448" y="6776016"/>
            <a:ext cx="1343692" cy="96974"/>
          </a:xfrm>
          <a:prstGeom prst="rect">
            <a:avLst/>
          </a:prstGeom>
          <a:solidFill>
            <a:srgbClr val="CA4E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13" name="Подзаголовок 2"/>
          <p:cNvSpPr txBox="1">
            <a:spLocks/>
          </p:cNvSpPr>
          <p:nvPr userDrawn="1"/>
        </p:nvSpPr>
        <p:spPr>
          <a:xfrm>
            <a:off x="8176101" y="6430313"/>
            <a:ext cx="3360224" cy="334966"/>
          </a:xfrm>
          <a:prstGeom prst="rect">
            <a:avLst/>
          </a:prstGeom>
        </p:spPr>
        <p:txBody>
          <a:bodyPr vert="horz" lIns="91440" tIns="45720" rIns="91440" bIns="45720" numCol="1" spcCol="18000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50000"/>
              </a:lnSpc>
              <a:spcBef>
                <a:spcPts val="0"/>
              </a:spcBef>
              <a:buNone/>
            </a:pPr>
            <a:r>
              <a:rPr lang="en-US" sz="800" dirty="0">
                <a:solidFill>
                  <a:schemeClr val="tx1"/>
                </a:solidFill>
                <a:latin typeface="Karla" pitchFamily="2" charset="0"/>
                <a:ea typeface="Karla" pitchFamily="2" charset="0"/>
                <a:cs typeface="Poppins" panose="02000000000000000000" pitchFamily="2" charset="0"/>
              </a:rPr>
              <a:t>COMPANY</a:t>
            </a:r>
            <a:r>
              <a:rPr lang="en-US" sz="800" baseline="0" dirty="0">
                <a:solidFill>
                  <a:schemeClr val="tx1"/>
                </a:solidFill>
                <a:latin typeface="Karla" pitchFamily="2" charset="0"/>
                <a:ea typeface="Karla" pitchFamily="2" charset="0"/>
                <a:cs typeface="Poppins" panose="02000000000000000000" pitchFamily="2" charset="0"/>
              </a:rPr>
              <a:t> PRESENTATION</a:t>
            </a:r>
            <a:endParaRPr lang="en-US" sz="800" dirty="0">
              <a:solidFill>
                <a:schemeClr val="tx1"/>
              </a:solidFill>
              <a:latin typeface="Karla" pitchFamily="2" charset="0"/>
              <a:ea typeface="Karla" pitchFamily="2" charset="0"/>
              <a:cs typeface="Poppins" panose="02000000000000000000" pitchFamily="2" charset="0"/>
            </a:endParaRPr>
          </a:p>
        </p:txBody>
      </p:sp>
    </p:spTree>
    <p:extLst>
      <p:ext uri="{BB962C8B-B14F-4D97-AF65-F5344CB8AC3E}">
        <p14:creationId xmlns:p14="http://schemas.microsoft.com/office/powerpoint/2010/main" val="595090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4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2_Пользовательский макет">
    <p:spTree>
      <p:nvGrpSpPr>
        <p:cNvPr id="1" name=""/>
        <p:cNvGrpSpPr/>
        <p:nvPr/>
      </p:nvGrpSpPr>
      <p:grpSpPr>
        <a:xfrm>
          <a:off x="0" y="0"/>
          <a:ext cx="0" cy="0"/>
          <a:chOff x="0" y="0"/>
          <a:chExt cx="0" cy="0"/>
        </a:xfrm>
      </p:grpSpPr>
      <p:sp>
        <p:nvSpPr>
          <p:cNvPr id="8" name="Прямоугольник 8"/>
          <p:cNvSpPr/>
          <p:nvPr userDrawn="1"/>
        </p:nvSpPr>
        <p:spPr>
          <a:xfrm flipV="1">
            <a:off x="-217" y="2748238"/>
            <a:ext cx="12192218" cy="4124751"/>
          </a:xfrm>
          <a:custGeom>
            <a:avLst/>
            <a:gdLst>
              <a:gd name="connsiteX0" fmla="*/ 0 w 12192000"/>
              <a:gd name="connsiteY0" fmla="*/ 0 h 4133850"/>
              <a:gd name="connsiteX1" fmla="*/ 12192000 w 12192000"/>
              <a:gd name="connsiteY1" fmla="*/ 0 h 4133850"/>
              <a:gd name="connsiteX2" fmla="*/ 12192000 w 12192000"/>
              <a:gd name="connsiteY2" fmla="*/ 4133850 h 4133850"/>
              <a:gd name="connsiteX3" fmla="*/ 0 w 12192000"/>
              <a:gd name="connsiteY3" fmla="*/ 4133850 h 4133850"/>
              <a:gd name="connsiteX4" fmla="*/ 0 w 12192000"/>
              <a:gd name="connsiteY4" fmla="*/ 0 h 4133850"/>
              <a:gd name="connsiteX0" fmla="*/ 19050 w 12211050"/>
              <a:gd name="connsiteY0" fmla="*/ 0 h 4133850"/>
              <a:gd name="connsiteX1" fmla="*/ 12211050 w 12211050"/>
              <a:gd name="connsiteY1" fmla="*/ 0 h 4133850"/>
              <a:gd name="connsiteX2" fmla="*/ 12211050 w 12211050"/>
              <a:gd name="connsiteY2" fmla="*/ 4133850 h 4133850"/>
              <a:gd name="connsiteX3" fmla="*/ 0 w 12211050"/>
              <a:gd name="connsiteY3" fmla="*/ 3219450 h 4133850"/>
              <a:gd name="connsiteX4" fmla="*/ 19050 w 12211050"/>
              <a:gd name="connsiteY4" fmla="*/ 0 h 4133850"/>
              <a:gd name="connsiteX0" fmla="*/ 19050 w 12211050"/>
              <a:gd name="connsiteY0" fmla="*/ 0 h 4438650"/>
              <a:gd name="connsiteX1" fmla="*/ 12211050 w 12211050"/>
              <a:gd name="connsiteY1" fmla="*/ 0 h 4438650"/>
              <a:gd name="connsiteX2" fmla="*/ 12211050 w 12211050"/>
              <a:gd name="connsiteY2" fmla="*/ 4438650 h 4438650"/>
              <a:gd name="connsiteX3" fmla="*/ 0 w 12211050"/>
              <a:gd name="connsiteY3" fmla="*/ 3219450 h 4438650"/>
              <a:gd name="connsiteX4" fmla="*/ 19050 w 12211050"/>
              <a:gd name="connsiteY4" fmla="*/ 0 h 4438650"/>
              <a:gd name="connsiteX0" fmla="*/ 0 w 12192000"/>
              <a:gd name="connsiteY0" fmla="*/ 0 h 4438650"/>
              <a:gd name="connsiteX1" fmla="*/ 12192000 w 12192000"/>
              <a:gd name="connsiteY1" fmla="*/ 0 h 4438650"/>
              <a:gd name="connsiteX2" fmla="*/ 12192000 w 12192000"/>
              <a:gd name="connsiteY2" fmla="*/ 4438650 h 4438650"/>
              <a:gd name="connsiteX3" fmla="*/ 21957 w 12192000"/>
              <a:gd name="connsiteY3" fmla="*/ 2509767 h 4438650"/>
              <a:gd name="connsiteX4" fmla="*/ 0 w 12192000"/>
              <a:gd name="connsiteY4" fmla="*/ 0 h 4438650"/>
              <a:gd name="connsiteX0" fmla="*/ 0 w 12205669"/>
              <a:gd name="connsiteY0" fmla="*/ 0 h 4124751"/>
              <a:gd name="connsiteX1" fmla="*/ 12192000 w 12205669"/>
              <a:gd name="connsiteY1" fmla="*/ 0 h 4124751"/>
              <a:gd name="connsiteX2" fmla="*/ 12205669 w 12205669"/>
              <a:gd name="connsiteY2" fmla="*/ 4124751 h 4124751"/>
              <a:gd name="connsiteX3" fmla="*/ 21957 w 12205669"/>
              <a:gd name="connsiteY3" fmla="*/ 2509767 h 4124751"/>
              <a:gd name="connsiteX4" fmla="*/ 0 w 12205669"/>
              <a:gd name="connsiteY4" fmla="*/ 0 h 4124751"/>
              <a:gd name="connsiteX0" fmla="*/ 0 w 12205669"/>
              <a:gd name="connsiteY0" fmla="*/ 0 h 4124751"/>
              <a:gd name="connsiteX1" fmla="*/ 12192000 w 12205669"/>
              <a:gd name="connsiteY1" fmla="*/ 0 h 4124751"/>
              <a:gd name="connsiteX2" fmla="*/ 12205669 w 12205669"/>
              <a:gd name="connsiteY2" fmla="*/ 4124751 h 4124751"/>
              <a:gd name="connsiteX3" fmla="*/ 8288 w 12205669"/>
              <a:gd name="connsiteY3" fmla="*/ 2223164 h 4124751"/>
              <a:gd name="connsiteX4" fmla="*/ 0 w 12205669"/>
              <a:gd name="connsiteY4" fmla="*/ 0 h 4124751"/>
              <a:gd name="connsiteX0" fmla="*/ 19267 w 12224936"/>
              <a:gd name="connsiteY0" fmla="*/ 0 h 4124751"/>
              <a:gd name="connsiteX1" fmla="*/ 12211267 w 12224936"/>
              <a:gd name="connsiteY1" fmla="*/ 0 h 4124751"/>
              <a:gd name="connsiteX2" fmla="*/ 12224936 w 12224936"/>
              <a:gd name="connsiteY2" fmla="*/ 4124751 h 4124751"/>
              <a:gd name="connsiteX3" fmla="*/ 217 w 12224936"/>
              <a:gd name="connsiteY3" fmla="*/ 2182220 h 4124751"/>
              <a:gd name="connsiteX4" fmla="*/ 19267 w 12224936"/>
              <a:gd name="connsiteY4" fmla="*/ 0 h 41247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24936" h="4124751">
                <a:moveTo>
                  <a:pt x="19267" y="0"/>
                </a:moveTo>
                <a:lnTo>
                  <a:pt x="12211267" y="0"/>
                </a:lnTo>
                <a:cubicBezTo>
                  <a:pt x="12215823" y="1374917"/>
                  <a:pt x="12220380" y="2749834"/>
                  <a:pt x="12224936" y="4124751"/>
                </a:cubicBezTo>
                <a:lnTo>
                  <a:pt x="217" y="2182220"/>
                </a:lnTo>
                <a:cubicBezTo>
                  <a:pt x="-2546" y="1441165"/>
                  <a:pt x="22030" y="741055"/>
                  <a:pt x="19267" y="0"/>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3" name="Рисунок 9"/>
          <p:cNvSpPr>
            <a:spLocks noGrp="1"/>
          </p:cNvSpPr>
          <p:nvPr>
            <p:ph type="pic" sz="quarter" idx="11"/>
          </p:nvPr>
        </p:nvSpPr>
        <p:spPr>
          <a:xfrm>
            <a:off x="1282274" y="3982037"/>
            <a:ext cx="1460500" cy="1448217"/>
          </a:xfrm>
          <a:prstGeom prst="ellipse">
            <a:avLst/>
          </a:prstGeom>
        </p:spPr>
        <p:txBody>
          <a:bodyPr/>
          <a:lstStyle/>
          <a:p>
            <a:endParaRPr lang="ru-RU" dirty="0"/>
          </a:p>
        </p:txBody>
      </p:sp>
      <p:sp>
        <p:nvSpPr>
          <p:cNvPr id="4" name="Рисунок 9"/>
          <p:cNvSpPr>
            <a:spLocks noGrp="1"/>
          </p:cNvSpPr>
          <p:nvPr>
            <p:ph type="pic" sz="quarter" idx="12"/>
          </p:nvPr>
        </p:nvSpPr>
        <p:spPr>
          <a:xfrm>
            <a:off x="3331712" y="2533820"/>
            <a:ext cx="1460500" cy="1448217"/>
          </a:xfrm>
          <a:prstGeom prst="ellipse">
            <a:avLst/>
          </a:prstGeom>
        </p:spPr>
        <p:txBody>
          <a:bodyPr/>
          <a:lstStyle/>
          <a:p>
            <a:endParaRPr lang="ru-RU" dirty="0"/>
          </a:p>
        </p:txBody>
      </p:sp>
      <p:sp>
        <p:nvSpPr>
          <p:cNvPr id="5" name="Рисунок 9"/>
          <p:cNvSpPr>
            <a:spLocks noGrp="1"/>
          </p:cNvSpPr>
          <p:nvPr>
            <p:ph type="pic" sz="quarter" idx="13"/>
          </p:nvPr>
        </p:nvSpPr>
        <p:spPr>
          <a:xfrm>
            <a:off x="5381150" y="3982037"/>
            <a:ext cx="1460500" cy="1448217"/>
          </a:xfrm>
          <a:prstGeom prst="ellipse">
            <a:avLst/>
          </a:prstGeom>
        </p:spPr>
        <p:txBody>
          <a:bodyPr/>
          <a:lstStyle/>
          <a:p>
            <a:endParaRPr lang="ru-RU" dirty="0"/>
          </a:p>
        </p:txBody>
      </p:sp>
      <p:sp>
        <p:nvSpPr>
          <p:cNvPr id="6" name="Рисунок 9"/>
          <p:cNvSpPr>
            <a:spLocks noGrp="1"/>
          </p:cNvSpPr>
          <p:nvPr>
            <p:ph type="pic" sz="quarter" idx="14"/>
          </p:nvPr>
        </p:nvSpPr>
        <p:spPr>
          <a:xfrm>
            <a:off x="7430588" y="2533820"/>
            <a:ext cx="1460500" cy="1448217"/>
          </a:xfrm>
          <a:prstGeom prst="ellipse">
            <a:avLst/>
          </a:prstGeom>
        </p:spPr>
        <p:txBody>
          <a:bodyPr/>
          <a:lstStyle/>
          <a:p>
            <a:endParaRPr lang="ru-RU" dirty="0"/>
          </a:p>
        </p:txBody>
      </p:sp>
      <p:sp>
        <p:nvSpPr>
          <p:cNvPr id="7" name="Рисунок 9"/>
          <p:cNvSpPr>
            <a:spLocks noGrp="1"/>
          </p:cNvSpPr>
          <p:nvPr>
            <p:ph type="pic" sz="quarter" idx="15"/>
          </p:nvPr>
        </p:nvSpPr>
        <p:spPr>
          <a:xfrm>
            <a:off x="9480026" y="3982037"/>
            <a:ext cx="1460500" cy="1448217"/>
          </a:xfrm>
          <a:prstGeom prst="ellipse">
            <a:avLst/>
          </a:prstGeom>
        </p:spPr>
        <p:txBody>
          <a:bodyPr/>
          <a:lstStyle/>
          <a:p>
            <a:endParaRPr lang="ru-RU" dirty="0"/>
          </a:p>
        </p:txBody>
      </p:sp>
      <p:sp>
        <p:nvSpPr>
          <p:cNvPr id="9" name="Прямоугольник 8"/>
          <p:cNvSpPr/>
          <p:nvPr userDrawn="1"/>
        </p:nvSpPr>
        <p:spPr>
          <a:xfrm>
            <a:off x="666358" y="6438754"/>
            <a:ext cx="319318" cy="230832"/>
          </a:xfrm>
          <a:prstGeom prst="rect">
            <a:avLst/>
          </a:prstGeom>
        </p:spPr>
        <p:txBody>
          <a:bodyPr wrap="none">
            <a:spAutoFit/>
          </a:bodyPr>
          <a:lstStyle/>
          <a:p>
            <a:pPr algn="ctr"/>
            <a:fld id="{149B6D55-4680-4DC5-B665-330CCBA60EFE}" type="slidenum">
              <a:rPr lang="ru-RU" sz="900" b="0" baseline="0" smtClean="0">
                <a:solidFill>
                  <a:schemeClr val="tx1"/>
                </a:solidFill>
                <a:latin typeface="+mj-lt"/>
                <a:ea typeface="Karla" pitchFamily="2" charset="0"/>
                <a:cs typeface="Poppins SemiBold" panose="02000000000000000000" pitchFamily="2" charset="0"/>
              </a:rPr>
              <a:pPr algn="ctr"/>
              <a:t>‹N°›</a:t>
            </a:fld>
            <a:endParaRPr lang="ru-RU" sz="1200" b="0" baseline="0" dirty="0">
              <a:latin typeface="+mj-lt"/>
              <a:ea typeface="Karla" pitchFamily="2" charset="0"/>
            </a:endParaRPr>
          </a:p>
        </p:txBody>
      </p:sp>
      <p:sp>
        <p:nvSpPr>
          <p:cNvPr id="10" name="Прямоугольник 9"/>
          <p:cNvSpPr/>
          <p:nvPr userDrawn="1"/>
        </p:nvSpPr>
        <p:spPr>
          <a:xfrm>
            <a:off x="753448" y="6776016"/>
            <a:ext cx="1343692" cy="96974"/>
          </a:xfrm>
          <a:prstGeom prst="rect">
            <a:avLst/>
          </a:prstGeom>
          <a:solidFill>
            <a:srgbClr val="CA4E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11" name="Подзаголовок 2"/>
          <p:cNvSpPr txBox="1">
            <a:spLocks/>
          </p:cNvSpPr>
          <p:nvPr userDrawn="1"/>
        </p:nvSpPr>
        <p:spPr>
          <a:xfrm>
            <a:off x="8176101" y="6430313"/>
            <a:ext cx="3360224" cy="334966"/>
          </a:xfrm>
          <a:prstGeom prst="rect">
            <a:avLst/>
          </a:prstGeom>
        </p:spPr>
        <p:txBody>
          <a:bodyPr vert="horz" lIns="91440" tIns="45720" rIns="91440" bIns="45720" numCol="1" spcCol="18000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50000"/>
              </a:lnSpc>
              <a:spcBef>
                <a:spcPts val="0"/>
              </a:spcBef>
              <a:buNone/>
            </a:pPr>
            <a:r>
              <a:rPr lang="en-US" sz="800" dirty="0">
                <a:solidFill>
                  <a:schemeClr val="tx1"/>
                </a:solidFill>
                <a:latin typeface="Karla" pitchFamily="2" charset="0"/>
                <a:ea typeface="Karla" pitchFamily="2" charset="0"/>
                <a:cs typeface="Poppins" panose="02000000000000000000" pitchFamily="2" charset="0"/>
              </a:rPr>
              <a:t>COMPANY</a:t>
            </a:r>
            <a:r>
              <a:rPr lang="en-US" sz="800" baseline="0" dirty="0">
                <a:solidFill>
                  <a:schemeClr val="tx1"/>
                </a:solidFill>
                <a:latin typeface="Karla" pitchFamily="2" charset="0"/>
                <a:ea typeface="Karla" pitchFamily="2" charset="0"/>
                <a:cs typeface="Poppins" panose="02000000000000000000" pitchFamily="2" charset="0"/>
              </a:rPr>
              <a:t> PRESENTATION</a:t>
            </a:r>
            <a:endParaRPr lang="en-US" sz="800" dirty="0">
              <a:solidFill>
                <a:schemeClr val="tx1"/>
              </a:solidFill>
              <a:latin typeface="Karla" pitchFamily="2" charset="0"/>
              <a:ea typeface="Karla" pitchFamily="2" charset="0"/>
              <a:cs typeface="Poppins" panose="02000000000000000000" pitchFamily="2" charset="0"/>
            </a:endParaRPr>
          </a:p>
        </p:txBody>
      </p:sp>
    </p:spTree>
    <p:extLst>
      <p:ext uri="{BB962C8B-B14F-4D97-AF65-F5344CB8AC3E}">
        <p14:creationId xmlns:p14="http://schemas.microsoft.com/office/powerpoint/2010/main" val="1499176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up)">
                                      <p:cBhvr>
                                        <p:cTn id="7" dur="4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Пользовательский макет">
    <p:spTree>
      <p:nvGrpSpPr>
        <p:cNvPr id="1" name=""/>
        <p:cNvGrpSpPr/>
        <p:nvPr/>
      </p:nvGrpSpPr>
      <p:grpSpPr>
        <a:xfrm>
          <a:off x="0" y="0"/>
          <a:ext cx="0" cy="0"/>
          <a:chOff x="0" y="0"/>
          <a:chExt cx="0" cy="0"/>
        </a:xfrm>
      </p:grpSpPr>
      <p:sp>
        <p:nvSpPr>
          <p:cNvPr id="3" name="Прямоугольник 8"/>
          <p:cNvSpPr/>
          <p:nvPr userDrawn="1"/>
        </p:nvSpPr>
        <p:spPr>
          <a:xfrm flipV="1">
            <a:off x="-217" y="2748238"/>
            <a:ext cx="12192218" cy="4124751"/>
          </a:xfrm>
          <a:custGeom>
            <a:avLst/>
            <a:gdLst>
              <a:gd name="connsiteX0" fmla="*/ 0 w 12192000"/>
              <a:gd name="connsiteY0" fmla="*/ 0 h 4133850"/>
              <a:gd name="connsiteX1" fmla="*/ 12192000 w 12192000"/>
              <a:gd name="connsiteY1" fmla="*/ 0 h 4133850"/>
              <a:gd name="connsiteX2" fmla="*/ 12192000 w 12192000"/>
              <a:gd name="connsiteY2" fmla="*/ 4133850 h 4133850"/>
              <a:gd name="connsiteX3" fmla="*/ 0 w 12192000"/>
              <a:gd name="connsiteY3" fmla="*/ 4133850 h 4133850"/>
              <a:gd name="connsiteX4" fmla="*/ 0 w 12192000"/>
              <a:gd name="connsiteY4" fmla="*/ 0 h 4133850"/>
              <a:gd name="connsiteX0" fmla="*/ 19050 w 12211050"/>
              <a:gd name="connsiteY0" fmla="*/ 0 h 4133850"/>
              <a:gd name="connsiteX1" fmla="*/ 12211050 w 12211050"/>
              <a:gd name="connsiteY1" fmla="*/ 0 h 4133850"/>
              <a:gd name="connsiteX2" fmla="*/ 12211050 w 12211050"/>
              <a:gd name="connsiteY2" fmla="*/ 4133850 h 4133850"/>
              <a:gd name="connsiteX3" fmla="*/ 0 w 12211050"/>
              <a:gd name="connsiteY3" fmla="*/ 3219450 h 4133850"/>
              <a:gd name="connsiteX4" fmla="*/ 19050 w 12211050"/>
              <a:gd name="connsiteY4" fmla="*/ 0 h 4133850"/>
              <a:gd name="connsiteX0" fmla="*/ 19050 w 12211050"/>
              <a:gd name="connsiteY0" fmla="*/ 0 h 4438650"/>
              <a:gd name="connsiteX1" fmla="*/ 12211050 w 12211050"/>
              <a:gd name="connsiteY1" fmla="*/ 0 h 4438650"/>
              <a:gd name="connsiteX2" fmla="*/ 12211050 w 12211050"/>
              <a:gd name="connsiteY2" fmla="*/ 4438650 h 4438650"/>
              <a:gd name="connsiteX3" fmla="*/ 0 w 12211050"/>
              <a:gd name="connsiteY3" fmla="*/ 3219450 h 4438650"/>
              <a:gd name="connsiteX4" fmla="*/ 19050 w 12211050"/>
              <a:gd name="connsiteY4" fmla="*/ 0 h 4438650"/>
              <a:gd name="connsiteX0" fmla="*/ 0 w 12192000"/>
              <a:gd name="connsiteY0" fmla="*/ 0 h 4438650"/>
              <a:gd name="connsiteX1" fmla="*/ 12192000 w 12192000"/>
              <a:gd name="connsiteY1" fmla="*/ 0 h 4438650"/>
              <a:gd name="connsiteX2" fmla="*/ 12192000 w 12192000"/>
              <a:gd name="connsiteY2" fmla="*/ 4438650 h 4438650"/>
              <a:gd name="connsiteX3" fmla="*/ 21957 w 12192000"/>
              <a:gd name="connsiteY3" fmla="*/ 2509767 h 4438650"/>
              <a:gd name="connsiteX4" fmla="*/ 0 w 12192000"/>
              <a:gd name="connsiteY4" fmla="*/ 0 h 4438650"/>
              <a:gd name="connsiteX0" fmla="*/ 0 w 12205669"/>
              <a:gd name="connsiteY0" fmla="*/ 0 h 4124751"/>
              <a:gd name="connsiteX1" fmla="*/ 12192000 w 12205669"/>
              <a:gd name="connsiteY1" fmla="*/ 0 h 4124751"/>
              <a:gd name="connsiteX2" fmla="*/ 12205669 w 12205669"/>
              <a:gd name="connsiteY2" fmla="*/ 4124751 h 4124751"/>
              <a:gd name="connsiteX3" fmla="*/ 21957 w 12205669"/>
              <a:gd name="connsiteY3" fmla="*/ 2509767 h 4124751"/>
              <a:gd name="connsiteX4" fmla="*/ 0 w 12205669"/>
              <a:gd name="connsiteY4" fmla="*/ 0 h 4124751"/>
              <a:gd name="connsiteX0" fmla="*/ 0 w 12205669"/>
              <a:gd name="connsiteY0" fmla="*/ 0 h 4124751"/>
              <a:gd name="connsiteX1" fmla="*/ 12192000 w 12205669"/>
              <a:gd name="connsiteY1" fmla="*/ 0 h 4124751"/>
              <a:gd name="connsiteX2" fmla="*/ 12205669 w 12205669"/>
              <a:gd name="connsiteY2" fmla="*/ 4124751 h 4124751"/>
              <a:gd name="connsiteX3" fmla="*/ 8288 w 12205669"/>
              <a:gd name="connsiteY3" fmla="*/ 2223164 h 4124751"/>
              <a:gd name="connsiteX4" fmla="*/ 0 w 12205669"/>
              <a:gd name="connsiteY4" fmla="*/ 0 h 4124751"/>
              <a:gd name="connsiteX0" fmla="*/ 19267 w 12224936"/>
              <a:gd name="connsiteY0" fmla="*/ 0 h 4124751"/>
              <a:gd name="connsiteX1" fmla="*/ 12211267 w 12224936"/>
              <a:gd name="connsiteY1" fmla="*/ 0 h 4124751"/>
              <a:gd name="connsiteX2" fmla="*/ 12224936 w 12224936"/>
              <a:gd name="connsiteY2" fmla="*/ 4124751 h 4124751"/>
              <a:gd name="connsiteX3" fmla="*/ 217 w 12224936"/>
              <a:gd name="connsiteY3" fmla="*/ 2182220 h 4124751"/>
              <a:gd name="connsiteX4" fmla="*/ 19267 w 12224936"/>
              <a:gd name="connsiteY4" fmla="*/ 0 h 41247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24936" h="4124751">
                <a:moveTo>
                  <a:pt x="19267" y="0"/>
                </a:moveTo>
                <a:lnTo>
                  <a:pt x="12211267" y="0"/>
                </a:lnTo>
                <a:cubicBezTo>
                  <a:pt x="12215823" y="1374917"/>
                  <a:pt x="12220380" y="2749834"/>
                  <a:pt x="12224936" y="4124751"/>
                </a:cubicBezTo>
                <a:lnTo>
                  <a:pt x="217" y="2182220"/>
                </a:lnTo>
                <a:cubicBezTo>
                  <a:pt x="-2546" y="1441165"/>
                  <a:pt x="22030" y="741055"/>
                  <a:pt x="19267" y="0"/>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4" name="Прямоугольник 3"/>
          <p:cNvSpPr/>
          <p:nvPr userDrawn="1"/>
        </p:nvSpPr>
        <p:spPr>
          <a:xfrm>
            <a:off x="666358" y="6438754"/>
            <a:ext cx="319318" cy="230832"/>
          </a:xfrm>
          <a:prstGeom prst="rect">
            <a:avLst/>
          </a:prstGeom>
        </p:spPr>
        <p:txBody>
          <a:bodyPr wrap="none">
            <a:spAutoFit/>
          </a:bodyPr>
          <a:lstStyle/>
          <a:p>
            <a:pPr algn="ctr"/>
            <a:fld id="{149B6D55-4680-4DC5-B665-330CCBA60EFE}" type="slidenum">
              <a:rPr lang="ru-RU" sz="900" b="0" baseline="0" smtClean="0">
                <a:solidFill>
                  <a:schemeClr val="tx1"/>
                </a:solidFill>
                <a:latin typeface="+mj-lt"/>
                <a:ea typeface="Karla" pitchFamily="2" charset="0"/>
                <a:cs typeface="Poppins SemiBold" panose="02000000000000000000" pitchFamily="2" charset="0"/>
              </a:rPr>
              <a:pPr algn="ctr"/>
              <a:t>‹N°›</a:t>
            </a:fld>
            <a:endParaRPr lang="ru-RU" sz="1200" b="0" baseline="0" dirty="0">
              <a:latin typeface="+mj-lt"/>
              <a:ea typeface="Karla" pitchFamily="2" charset="0"/>
            </a:endParaRPr>
          </a:p>
        </p:txBody>
      </p:sp>
      <p:sp>
        <p:nvSpPr>
          <p:cNvPr id="5" name="Прямоугольник 4"/>
          <p:cNvSpPr/>
          <p:nvPr userDrawn="1"/>
        </p:nvSpPr>
        <p:spPr>
          <a:xfrm>
            <a:off x="753448" y="6776016"/>
            <a:ext cx="1343692" cy="96974"/>
          </a:xfrm>
          <a:prstGeom prst="rect">
            <a:avLst/>
          </a:prstGeom>
          <a:solidFill>
            <a:srgbClr val="CA4E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9" name="Рисунок 8"/>
          <p:cNvSpPr>
            <a:spLocks noGrp="1"/>
          </p:cNvSpPr>
          <p:nvPr>
            <p:ph type="pic" sz="quarter" idx="10"/>
          </p:nvPr>
        </p:nvSpPr>
        <p:spPr>
          <a:xfrm>
            <a:off x="7099300" y="1925638"/>
            <a:ext cx="3476625" cy="4932362"/>
          </a:xfrm>
          <a:prstGeom prst="rect">
            <a:avLst/>
          </a:prstGeom>
        </p:spPr>
        <p:txBody>
          <a:bodyPr/>
          <a:lstStyle/>
          <a:p>
            <a:endParaRPr lang="ru-RU"/>
          </a:p>
        </p:txBody>
      </p:sp>
    </p:spTree>
    <p:extLst>
      <p:ext uri="{BB962C8B-B14F-4D97-AF65-F5344CB8AC3E}">
        <p14:creationId xmlns:p14="http://schemas.microsoft.com/office/powerpoint/2010/main" val="318068937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Только заголовок">
    <p:spTree>
      <p:nvGrpSpPr>
        <p:cNvPr id="1" name=""/>
        <p:cNvGrpSpPr/>
        <p:nvPr/>
      </p:nvGrpSpPr>
      <p:grpSpPr>
        <a:xfrm>
          <a:off x="0" y="0"/>
          <a:ext cx="0" cy="0"/>
          <a:chOff x="0" y="0"/>
          <a:chExt cx="0" cy="0"/>
        </a:xfrm>
      </p:grpSpPr>
      <p:sp>
        <p:nvSpPr>
          <p:cNvPr id="6" name="Прямоугольник 5"/>
          <p:cNvSpPr/>
          <p:nvPr userDrawn="1"/>
        </p:nvSpPr>
        <p:spPr>
          <a:xfrm>
            <a:off x="7734300" y="0"/>
            <a:ext cx="4457700"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 name="Прямоугольник 6"/>
          <p:cNvSpPr/>
          <p:nvPr userDrawn="1"/>
        </p:nvSpPr>
        <p:spPr>
          <a:xfrm>
            <a:off x="666358" y="6438754"/>
            <a:ext cx="319318" cy="230832"/>
          </a:xfrm>
          <a:prstGeom prst="rect">
            <a:avLst/>
          </a:prstGeom>
        </p:spPr>
        <p:txBody>
          <a:bodyPr wrap="none">
            <a:spAutoFit/>
          </a:bodyPr>
          <a:lstStyle/>
          <a:p>
            <a:pPr algn="ctr"/>
            <a:fld id="{149B6D55-4680-4DC5-B665-330CCBA60EFE}" type="slidenum">
              <a:rPr lang="ru-RU" sz="900" b="0" baseline="0" smtClean="0">
                <a:solidFill>
                  <a:schemeClr val="tx1"/>
                </a:solidFill>
                <a:latin typeface="+mj-lt"/>
                <a:ea typeface="Karla" pitchFamily="2" charset="0"/>
                <a:cs typeface="Poppins SemiBold" panose="02000000000000000000" pitchFamily="2" charset="0"/>
              </a:rPr>
              <a:pPr algn="ctr"/>
              <a:t>‹N°›</a:t>
            </a:fld>
            <a:endParaRPr lang="ru-RU" sz="1200" b="0" baseline="0" dirty="0">
              <a:latin typeface="+mj-lt"/>
              <a:ea typeface="Karla" pitchFamily="2" charset="0"/>
            </a:endParaRPr>
          </a:p>
        </p:txBody>
      </p:sp>
      <p:sp>
        <p:nvSpPr>
          <p:cNvPr id="8" name="Прямоугольник 7"/>
          <p:cNvSpPr/>
          <p:nvPr userDrawn="1"/>
        </p:nvSpPr>
        <p:spPr>
          <a:xfrm>
            <a:off x="753448" y="6776016"/>
            <a:ext cx="1343692" cy="96974"/>
          </a:xfrm>
          <a:prstGeom prst="rect">
            <a:avLst/>
          </a:prstGeom>
          <a:solidFill>
            <a:srgbClr val="CA4E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9" name="Подзаголовок 2"/>
          <p:cNvSpPr txBox="1">
            <a:spLocks/>
          </p:cNvSpPr>
          <p:nvPr userDrawn="1"/>
        </p:nvSpPr>
        <p:spPr>
          <a:xfrm>
            <a:off x="8176101" y="6430313"/>
            <a:ext cx="3360224" cy="334966"/>
          </a:xfrm>
          <a:prstGeom prst="rect">
            <a:avLst/>
          </a:prstGeom>
        </p:spPr>
        <p:txBody>
          <a:bodyPr vert="horz" lIns="91440" tIns="45720" rIns="91440" bIns="45720" numCol="1" spcCol="18000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50000"/>
              </a:lnSpc>
              <a:spcBef>
                <a:spcPts val="0"/>
              </a:spcBef>
              <a:buNone/>
            </a:pPr>
            <a:r>
              <a:rPr lang="en-US" sz="800" dirty="0">
                <a:solidFill>
                  <a:schemeClr val="bg1"/>
                </a:solidFill>
                <a:latin typeface="Karla" pitchFamily="2" charset="0"/>
                <a:ea typeface="Karla" pitchFamily="2" charset="0"/>
                <a:cs typeface="Poppins" panose="02000000000000000000" pitchFamily="2" charset="0"/>
              </a:rPr>
              <a:t>COMPANY</a:t>
            </a:r>
            <a:r>
              <a:rPr lang="en-US" sz="800" baseline="0" dirty="0">
                <a:solidFill>
                  <a:schemeClr val="bg1"/>
                </a:solidFill>
                <a:latin typeface="Karla" pitchFamily="2" charset="0"/>
                <a:ea typeface="Karla" pitchFamily="2" charset="0"/>
                <a:cs typeface="Poppins" panose="02000000000000000000" pitchFamily="2" charset="0"/>
              </a:rPr>
              <a:t> PRESENTATION</a:t>
            </a:r>
            <a:endParaRPr lang="en-US" sz="800" dirty="0">
              <a:solidFill>
                <a:schemeClr val="bg1"/>
              </a:solidFill>
              <a:latin typeface="Karla" pitchFamily="2" charset="0"/>
              <a:ea typeface="Karla" pitchFamily="2" charset="0"/>
              <a:cs typeface="Poppins" panose="02000000000000000000" pitchFamily="2" charset="0"/>
            </a:endParaRPr>
          </a:p>
        </p:txBody>
      </p:sp>
    </p:spTree>
    <p:extLst>
      <p:ext uri="{BB962C8B-B14F-4D97-AF65-F5344CB8AC3E}">
        <p14:creationId xmlns:p14="http://schemas.microsoft.com/office/powerpoint/2010/main" val="268377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4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Пустой слайд">
    <p:spTree>
      <p:nvGrpSpPr>
        <p:cNvPr id="1" name=""/>
        <p:cNvGrpSpPr/>
        <p:nvPr/>
      </p:nvGrpSpPr>
      <p:grpSpPr>
        <a:xfrm>
          <a:off x="0" y="0"/>
          <a:ext cx="0" cy="0"/>
          <a:chOff x="0" y="0"/>
          <a:chExt cx="0" cy="0"/>
        </a:xfrm>
      </p:grpSpPr>
      <p:sp>
        <p:nvSpPr>
          <p:cNvPr id="7" name="Рисунок 6"/>
          <p:cNvSpPr>
            <a:spLocks noGrp="1"/>
          </p:cNvSpPr>
          <p:nvPr>
            <p:ph type="pic" sz="quarter" idx="10"/>
          </p:nvPr>
        </p:nvSpPr>
        <p:spPr>
          <a:xfrm>
            <a:off x="5120892" y="4790744"/>
            <a:ext cx="7071108" cy="2067256"/>
          </a:xfrm>
          <a:prstGeom prst="rect">
            <a:avLst/>
          </a:prstGeom>
        </p:spPr>
        <p:txBody>
          <a:bodyPr/>
          <a:lstStyle/>
          <a:p>
            <a:endParaRPr lang="ru-RU"/>
          </a:p>
        </p:txBody>
      </p:sp>
      <p:sp>
        <p:nvSpPr>
          <p:cNvPr id="9" name="Рисунок 8"/>
          <p:cNvSpPr>
            <a:spLocks noGrp="1"/>
          </p:cNvSpPr>
          <p:nvPr>
            <p:ph type="pic" sz="quarter" idx="11"/>
          </p:nvPr>
        </p:nvSpPr>
        <p:spPr>
          <a:xfrm>
            <a:off x="1190625" y="2800350"/>
            <a:ext cx="3476625" cy="4057650"/>
          </a:xfrm>
          <a:prstGeom prst="rect">
            <a:avLst/>
          </a:prstGeom>
        </p:spPr>
        <p:txBody>
          <a:bodyPr/>
          <a:lstStyle/>
          <a:p>
            <a:endParaRPr lang="ru-RU"/>
          </a:p>
        </p:txBody>
      </p:sp>
    </p:spTree>
    <p:extLst>
      <p:ext uri="{BB962C8B-B14F-4D97-AF65-F5344CB8AC3E}">
        <p14:creationId xmlns:p14="http://schemas.microsoft.com/office/powerpoint/2010/main" val="283042952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9788" y="457200"/>
            <a:ext cx="3932237" cy="1600200"/>
          </a:xfrm>
          <a:prstGeom prst="rect">
            <a:avLst/>
          </a:prstGeom>
        </p:spPr>
        <p:txBody>
          <a:bodyPr anchor="b"/>
          <a:lstStyle>
            <a:lvl1pPr>
              <a:defRPr sz="3200"/>
            </a:lvl1pPr>
          </a:lstStyle>
          <a:p>
            <a:r>
              <a:rPr lang="ru-RU"/>
              <a:t>Образец заголовка</a:t>
            </a:r>
          </a:p>
        </p:txBody>
      </p:sp>
      <p:sp>
        <p:nvSpPr>
          <p:cNvPr id="3" name="Объект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Текст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p:cNvSpPr>
            <a:spLocks noGrp="1"/>
          </p:cNvSpPr>
          <p:nvPr>
            <p:ph type="dt" sz="half" idx="10"/>
          </p:nvPr>
        </p:nvSpPr>
        <p:spPr>
          <a:xfrm>
            <a:off x="838200" y="6356350"/>
            <a:ext cx="2743200" cy="365125"/>
          </a:xfrm>
          <a:prstGeom prst="rect">
            <a:avLst/>
          </a:prstGeom>
        </p:spPr>
        <p:txBody>
          <a:bodyPr/>
          <a:lstStyle/>
          <a:p>
            <a:fld id="{78012C90-8BA5-47A1-9362-C36AECE88A4B}" type="datetimeFigureOut">
              <a:rPr lang="ru-RU" smtClean="0"/>
              <a:t>29.11.2022</a:t>
            </a:fld>
            <a:endParaRPr lang="ru-RU" dirty="0"/>
          </a:p>
        </p:txBody>
      </p:sp>
      <p:sp>
        <p:nvSpPr>
          <p:cNvPr id="6" name="Нижний колонтитул 5"/>
          <p:cNvSpPr>
            <a:spLocks noGrp="1"/>
          </p:cNvSpPr>
          <p:nvPr>
            <p:ph type="ftr" sz="quarter" idx="11"/>
          </p:nvPr>
        </p:nvSpPr>
        <p:spPr>
          <a:xfrm>
            <a:off x="4038600" y="6356350"/>
            <a:ext cx="4114800" cy="365125"/>
          </a:xfrm>
          <a:prstGeom prst="rect">
            <a:avLst/>
          </a:prstGeom>
        </p:spPr>
        <p:txBody>
          <a:bodyPr/>
          <a:lstStyle/>
          <a:p>
            <a:endParaRPr lang="ru-RU" dirty="0"/>
          </a:p>
        </p:txBody>
      </p:sp>
      <p:sp>
        <p:nvSpPr>
          <p:cNvPr id="7" name="Номер слайда 6"/>
          <p:cNvSpPr>
            <a:spLocks noGrp="1"/>
          </p:cNvSpPr>
          <p:nvPr>
            <p:ph type="sldNum" sz="quarter" idx="12"/>
          </p:nvPr>
        </p:nvSpPr>
        <p:spPr>
          <a:xfrm>
            <a:off x="8610600" y="6356350"/>
            <a:ext cx="2743200" cy="365125"/>
          </a:xfrm>
          <a:prstGeom prst="rect">
            <a:avLst/>
          </a:prstGeom>
        </p:spPr>
        <p:txBody>
          <a:bodyPr/>
          <a:lstStyle/>
          <a:p>
            <a:fld id="{E1A00573-9034-4B74-8DBA-9BB668AC387E}" type="slidenum">
              <a:rPr lang="ru-RU" smtClean="0"/>
              <a:t>‹N°›</a:t>
            </a:fld>
            <a:endParaRPr lang="ru-RU" dirty="0"/>
          </a:p>
        </p:txBody>
      </p:sp>
    </p:spTree>
    <p:extLst>
      <p:ext uri="{BB962C8B-B14F-4D97-AF65-F5344CB8AC3E}">
        <p14:creationId xmlns:p14="http://schemas.microsoft.com/office/powerpoint/2010/main" val="11956289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3_Пользовательский макет">
    <p:spTree>
      <p:nvGrpSpPr>
        <p:cNvPr id="1" name=""/>
        <p:cNvGrpSpPr/>
        <p:nvPr/>
      </p:nvGrpSpPr>
      <p:grpSpPr>
        <a:xfrm>
          <a:off x="0" y="0"/>
          <a:ext cx="0" cy="0"/>
          <a:chOff x="0" y="0"/>
          <a:chExt cx="0" cy="0"/>
        </a:xfrm>
      </p:grpSpPr>
      <p:sp>
        <p:nvSpPr>
          <p:cNvPr id="3" name="Рисунок 9"/>
          <p:cNvSpPr>
            <a:spLocks noGrp="1"/>
          </p:cNvSpPr>
          <p:nvPr>
            <p:ph type="pic" sz="quarter" idx="11"/>
          </p:nvPr>
        </p:nvSpPr>
        <p:spPr>
          <a:xfrm>
            <a:off x="1282274" y="3543887"/>
            <a:ext cx="1460500" cy="1448217"/>
          </a:xfrm>
          <a:prstGeom prst="ellipse">
            <a:avLst/>
          </a:prstGeom>
        </p:spPr>
        <p:txBody>
          <a:bodyPr/>
          <a:lstStyle/>
          <a:p>
            <a:endParaRPr lang="ru-RU" dirty="0"/>
          </a:p>
        </p:txBody>
      </p:sp>
      <p:sp>
        <p:nvSpPr>
          <p:cNvPr id="4" name="Рисунок 9"/>
          <p:cNvSpPr>
            <a:spLocks noGrp="1"/>
          </p:cNvSpPr>
          <p:nvPr>
            <p:ph type="pic" sz="quarter" idx="12"/>
          </p:nvPr>
        </p:nvSpPr>
        <p:spPr>
          <a:xfrm>
            <a:off x="3331712" y="2095670"/>
            <a:ext cx="1460500" cy="1448217"/>
          </a:xfrm>
          <a:prstGeom prst="ellipse">
            <a:avLst/>
          </a:prstGeom>
        </p:spPr>
        <p:txBody>
          <a:bodyPr/>
          <a:lstStyle/>
          <a:p>
            <a:endParaRPr lang="ru-RU" dirty="0"/>
          </a:p>
        </p:txBody>
      </p:sp>
      <p:sp>
        <p:nvSpPr>
          <p:cNvPr id="5" name="Рисунок 9"/>
          <p:cNvSpPr>
            <a:spLocks noGrp="1"/>
          </p:cNvSpPr>
          <p:nvPr>
            <p:ph type="pic" sz="quarter" idx="13"/>
          </p:nvPr>
        </p:nvSpPr>
        <p:spPr>
          <a:xfrm>
            <a:off x="5381150" y="3543887"/>
            <a:ext cx="1460500" cy="1448217"/>
          </a:xfrm>
          <a:prstGeom prst="ellipse">
            <a:avLst/>
          </a:prstGeom>
        </p:spPr>
        <p:txBody>
          <a:bodyPr/>
          <a:lstStyle/>
          <a:p>
            <a:endParaRPr lang="ru-RU" dirty="0"/>
          </a:p>
        </p:txBody>
      </p:sp>
      <p:sp>
        <p:nvSpPr>
          <p:cNvPr id="6" name="Рисунок 9"/>
          <p:cNvSpPr>
            <a:spLocks noGrp="1"/>
          </p:cNvSpPr>
          <p:nvPr>
            <p:ph type="pic" sz="quarter" idx="14"/>
          </p:nvPr>
        </p:nvSpPr>
        <p:spPr>
          <a:xfrm>
            <a:off x="7430588" y="2095670"/>
            <a:ext cx="1460500" cy="1448217"/>
          </a:xfrm>
          <a:prstGeom prst="ellipse">
            <a:avLst/>
          </a:prstGeom>
        </p:spPr>
        <p:txBody>
          <a:bodyPr/>
          <a:lstStyle/>
          <a:p>
            <a:endParaRPr lang="ru-RU" dirty="0"/>
          </a:p>
        </p:txBody>
      </p:sp>
      <p:sp>
        <p:nvSpPr>
          <p:cNvPr id="7" name="Рисунок 9"/>
          <p:cNvSpPr>
            <a:spLocks noGrp="1"/>
          </p:cNvSpPr>
          <p:nvPr>
            <p:ph type="pic" sz="quarter" idx="15"/>
          </p:nvPr>
        </p:nvSpPr>
        <p:spPr>
          <a:xfrm>
            <a:off x="9480026" y="3543887"/>
            <a:ext cx="1460500" cy="1448217"/>
          </a:xfrm>
          <a:prstGeom prst="ellipse">
            <a:avLst/>
          </a:prstGeom>
        </p:spPr>
        <p:txBody>
          <a:bodyPr/>
          <a:lstStyle/>
          <a:p>
            <a:endParaRPr lang="ru-RU" dirty="0"/>
          </a:p>
        </p:txBody>
      </p:sp>
    </p:spTree>
    <p:extLst>
      <p:ext uri="{BB962C8B-B14F-4D97-AF65-F5344CB8AC3E}">
        <p14:creationId xmlns:p14="http://schemas.microsoft.com/office/powerpoint/2010/main" val="91246313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9788" y="457200"/>
            <a:ext cx="3932237" cy="1600200"/>
          </a:xfrm>
          <a:prstGeom prst="rect">
            <a:avLst/>
          </a:prstGeom>
        </p:spPr>
        <p:txBody>
          <a:bodyPr anchor="b"/>
          <a:lstStyle>
            <a:lvl1pPr>
              <a:defRPr sz="3200"/>
            </a:lvl1pPr>
          </a:lstStyle>
          <a:p>
            <a:r>
              <a:rPr lang="ru-RU"/>
              <a:t>Образец заголовка</a:t>
            </a:r>
          </a:p>
        </p:txBody>
      </p:sp>
      <p:sp>
        <p:nvSpPr>
          <p:cNvPr id="3" name="Рисунок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dirty="0"/>
          </a:p>
        </p:txBody>
      </p:sp>
      <p:sp>
        <p:nvSpPr>
          <p:cNvPr id="4" name="Текст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p:cNvSpPr>
            <a:spLocks noGrp="1"/>
          </p:cNvSpPr>
          <p:nvPr>
            <p:ph type="dt" sz="half" idx="10"/>
          </p:nvPr>
        </p:nvSpPr>
        <p:spPr>
          <a:xfrm>
            <a:off x="838200" y="6356350"/>
            <a:ext cx="2743200" cy="365125"/>
          </a:xfrm>
          <a:prstGeom prst="rect">
            <a:avLst/>
          </a:prstGeom>
        </p:spPr>
        <p:txBody>
          <a:bodyPr/>
          <a:lstStyle/>
          <a:p>
            <a:fld id="{78012C90-8BA5-47A1-9362-C36AECE88A4B}" type="datetimeFigureOut">
              <a:rPr lang="ru-RU" smtClean="0"/>
              <a:t>29.11.2022</a:t>
            </a:fld>
            <a:endParaRPr lang="ru-RU" dirty="0"/>
          </a:p>
        </p:txBody>
      </p:sp>
      <p:sp>
        <p:nvSpPr>
          <p:cNvPr id="6" name="Нижний колонтитул 5"/>
          <p:cNvSpPr>
            <a:spLocks noGrp="1"/>
          </p:cNvSpPr>
          <p:nvPr>
            <p:ph type="ftr" sz="quarter" idx="11"/>
          </p:nvPr>
        </p:nvSpPr>
        <p:spPr>
          <a:xfrm>
            <a:off x="4038600" y="6356350"/>
            <a:ext cx="4114800" cy="365125"/>
          </a:xfrm>
          <a:prstGeom prst="rect">
            <a:avLst/>
          </a:prstGeom>
        </p:spPr>
        <p:txBody>
          <a:bodyPr/>
          <a:lstStyle/>
          <a:p>
            <a:endParaRPr lang="ru-RU" dirty="0"/>
          </a:p>
        </p:txBody>
      </p:sp>
      <p:sp>
        <p:nvSpPr>
          <p:cNvPr id="7" name="Номер слайда 6"/>
          <p:cNvSpPr>
            <a:spLocks noGrp="1"/>
          </p:cNvSpPr>
          <p:nvPr>
            <p:ph type="sldNum" sz="quarter" idx="12"/>
          </p:nvPr>
        </p:nvSpPr>
        <p:spPr>
          <a:xfrm>
            <a:off x="8610600" y="6356350"/>
            <a:ext cx="2743200" cy="365125"/>
          </a:xfrm>
          <a:prstGeom prst="rect">
            <a:avLst/>
          </a:prstGeom>
        </p:spPr>
        <p:txBody>
          <a:bodyPr/>
          <a:lstStyle/>
          <a:p>
            <a:fld id="{E1A00573-9034-4B74-8DBA-9BB668AC387E}" type="slidenum">
              <a:rPr lang="ru-RU" smtClean="0"/>
              <a:t>‹N°›</a:t>
            </a:fld>
            <a:endParaRPr lang="ru-RU" dirty="0"/>
          </a:p>
        </p:txBody>
      </p:sp>
    </p:spTree>
    <p:extLst>
      <p:ext uri="{BB962C8B-B14F-4D97-AF65-F5344CB8AC3E}">
        <p14:creationId xmlns:p14="http://schemas.microsoft.com/office/powerpoint/2010/main" val="29508678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5"/>
            <a:ext cx="10515600" cy="1325563"/>
          </a:xfrm>
          <a:prstGeom prst="rect">
            <a:avLst/>
          </a:prstGeom>
        </p:spPr>
        <p:txBody>
          <a:bodyPr/>
          <a:lstStyle/>
          <a:p>
            <a:r>
              <a:rPr lang="ru-RU"/>
              <a:t>Образец заголовка</a:t>
            </a:r>
          </a:p>
        </p:txBody>
      </p:sp>
      <p:sp>
        <p:nvSpPr>
          <p:cNvPr id="3" name="Вертикальный текст 2"/>
          <p:cNvSpPr>
            <a:spLocks noGrp="1"/>
          </p:cNvSpPr>
          <p:nvPr>
            <p:ph type="body" orient="vert" idx="1"/>
          </p:nvPr>
        </p:nvSpPr>
        <p:spPr>
          <a:xfrm>
            <a:off x="838200" y="1825625"/>
            <a:ext cx="10515600" cy="4351338"/>
          </a:xfrm>
          <a:prstGeom prst="rect">
            <a:avLst/>
          </a:prstGeo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p:cNvSpPr>
            <a:spLocks noGrp="1"/>
          </p:cNvSpPr>
          <p:nvPr>
            <p:ph type="dt" sz="half" idx="10"/>
          </p:nvPr>
        </p:nvSpPr>
        <p:spPr>
          <a:xfrm>
            <a:off x="838200" y="6356350"/>
            <a:ext cx="2743200" cy="365125"/>
          </a:xfrm>
          <a:prstGeom prst="rect">
            <a:avLst/>
          </a:prstGeom>
        </p:spPr>
        <p:txBody>
          <a:bodyPr/>
          <a:lstStyle/>
          <a:p>
            <a:fld id="{78012C90-8BA5-47A1-9362-C36AECE88A4B}" type="datetimeFigureOut">
              <a:rPr lang="ru-RU" smtClean="0"/>
              <a:t>29.11.2022</a:t>
            </a:fld>
            <a:endParaRPr lang="ru-RU" dirty="0"/>
          </a:p>
        </p:txBody>
      </p:sp>
      <p:sp>
        <p:nvSpPr>
          <p:cNvPr id="5" name="Нижний колонтитул 4"/>
          <p:cNvSpPr>
            <a:spLocks noGrp="1"/>
          </p:cNvSpPr>
          <p:nvPr>
            <p:ph type="ftr" sz="quarter" idx="11"/>
          </p:nvPr>
        </p:nvSpPr>
        <p:spPr>
          <a:xfrm>
            <a:off x="4038600" y="6356350"/>
            <a:ext cx="4114800" cy="365125"/>
          </a:xfrm>
          <a:prstGeom prst="rect">
            <a:avLst/>
          </a:prstGeom>
        </p:spPr>
        <p:txBody>
          <a:bodyPr/>
          <a:lstStyle/>
          <a:p>
            <a:endParaRPr lang="ru-RU" dirty="0"/>
          </a:p>
        </p:txBody>
      </p:sp>
      <p:sp>
        <p:nvSpPr>
          <p:cNvPr id="6" name="Номер слайда 5"/>
          <p:cNvSpPr>
            <a:spLocks noGrp="1"/>
          </p:cNvSpPr>
          <p:nvPr>
            <p:ph type="sldNum" sz="quarter" idx="12"/>
          </p:nvPr>
        </p:nvSpPr>
        <p:spPr>
          <a:xfrm>
            <a:off x="8610600" y="6356350"/>
            <a:ext cx="2743200" cy="365125"/>
          </a:xfrm>
          <a:prstGeom prst="rect">
            <a:avLst/>
          </a:prstGeom>
        </p:spPr>
        <p:txBody>
          <a:bodyPr/>
          <a:lstStyle/>
          <a:p>
            <a:fld id="{E1A00573-9034-4B74-8DBA-9BB668AC387E}" type="slidenum">
              <a:rPr lang="ru-RU" smtClean="0"/>
              <a:t>‹N°›</a:t>
            </a:fld>
            <a:endParaRPr lang="ru-RU" dirty="0"/>
          </a:p>
        </p:txBody>
      </p:sp>
    </p:spTree>
    <p:extLst>
      <p:ext uri="{BB962C8B-B14F-4D97-AF65-F5344CB8AC3E}">
        <p14:creationId xmlns:p14="http://schemas.microsoft.com/office/powerpoint/2010/main" val="326310038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8724900" y="365125"/>
            <a:ext cx="2628900" cy="5811838"/>
          </a:xfrm>
          <a:prstGeom prst="rect">
            <a:avLst/>
          </a:prstGeom>
        </p:spPr>
        <p:txBody>
          <a:bodyPr vert="eaVert"/>
          <a:lstStyle/>
          <a:p>
            <a:r>
              <a:rPr lang="ru-RU"/>
              <a:t>Образец заголовка</a:t>
            </a:r>
          </a:p>
        </p:txBody>
      </p:sp>
      <p:sp>
        <p:nvSpPr>
          <p:cNvPr id="3" name="Вертикальный текст 2"/>
          <p:cNvSpPr>
            <a:spLocks noGrp="1"/>
          </p:cNvSpPr>
          <p:nvPr>
            <p:ph type="body" orient="vert" idx="1"/>
          </p:nvPr>
        </p:nvSpPr>
        <p:spPr>
          <a:xfrm>
            <a:off x="838200" y="365125"/>
            <a:ext cx="7734300" cy="5811838"/>
          </a:xfrm>
          <a:prstGeom prst="rect">
            <a:avLst/>
          </a:prstGeo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p:cNvSpPr>
            <a:spLocks noGrp="1"/>
          </p:cNvSpPr>
          <p:nvPr>
            <p:ph type="dt" sz="half" idx="10"/>
          </p:nvPr>
        </p:nvSpPr>
        <p:spPr>
          <a:xfrm>
            <a:off x="838200" y="6356350"/>
            <a:ext cx="2743200" cy="365125"/>
          </a:xfrm>
          <a:prstGeom prst="rect">
            <a:avLst/>
          </a:prstGeom>
        </p:spPr>
        <p:txBody>
          <a:bodyPr/>
          <a:lstStyle/>
          <a:p>
            <a:fld id="{78012C90-8BA5-47A1-9362-C36AECE88A4B}" type="datetimeFigureOut">
              <a:rPr lang="ru-RU" smtClean="0"/>
              <a:t>29.11.2022</a:t>
            </a:fld>
            <a:endParaRPr lang="ru-RU" dirty="0"/>
          </a:p>
        </p:txBody>
      </p:sp>
      <p:sp>
        <p:nvSpPr>
          <p:cNvPr id="5" name="Нижний колонтитул 4"/>
          <p:cNvSpPr>
            <a:spLocks noGrp="1"/>
          </p:cNvSpPr>
          <p:nvPr>
            <p:ph type="ftr" sz="quarter" idx="11"/>
          </p:nvPr>
        </p:nvSpPr>
        <p:spPr>
          <a:xfrm>
            <a:off x="4038600" y="6356350"/>
            <a:ext cx="4114800" cy="365125"/>
          </a:xfrm>
          <a:prstGeom prst="rect">
            <a:avLst/>
          </a:prstGeom>
        </p:spPr>
        <p:txBody>
          <a:bodyPr/>
          <a:lstStyle/>
          <a:p>
            <a:endParaRPr lang="ru-RU" dirty="0"/>
          </a:p>
        </p:txBody>
      </p:sp>
      <p:sp>
        <p:nvSpPr>
          <p:cNvPr id="6" name="Номер слайда 5"/>
          <p:cNvSpPr>
            <a:spLocks noGrp="1"/>
          </p:cNvSpPr>
          <p:nvPr>
            <p:ph type="sldNum" sz="quarter" idx="12"/>
          </p:nvPr>
        </p:nvSpPr>
        <p:spPr>
          <a:xfrm>
            <a:off x="8610600" y="6356350"/>
            <a:ext cx="2743200" cy="365125"/>
          </a:xfrm>
          <a:prstGeom prst="rect">
            <a:avLst/>
          </a:prstGeom>
        </p:spPr>
        <p:txBody>
          <a:bodyPr/>
          <a:lstStyle/>
          <a:p>
            <a:fld id="{E1A00573-9034-4B74-8DBA-9BB668AC387E}" type="slidenum">
              <a:rPr lang="ru-RU" smtClean="0"/>
              <a:t>‹N°›</a:t>
            </a:fld>
            <a:endParaRPr lang="ru-RU" dirty="0"/>
          </a:p>
        </p:txBody>
      </p:sp>
    </p:spTree>
    <p:extLst>
      <p:ext uri="{BB962C8B-B14F-4D97-AF65-F5344CB8AC3E}">
        <p14:creationId xmlns:p14="http://schemas.microsoft.com/office/powerpoint/2010/main" val="4590630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Пользовательский макет">
    <p:spTree>
      <p:nvGrpSpPr>
        <p:cNvPr id="1" name=""/>
        <p:cNvGrpSpPr/>
        <p:nvPr/>
      </p:nvGrpSpPr>
      <p:grpSpPr>
        <a:xfrm>
          <a:off x="0" y="0"/>
          <a:ext cx="0" cy="0"/>
          <a:chOff x="0" y="0"/>
          <a:chExt cx="0" cy="0"/>
        </a:xfrm>
      </p:grpSpPr>
      <p:sp>
        <p:nvSpPr>
          <p:cNvPr id="3" name="Рисунок 7"/>
          <p:cNvSpPr>
            <a:spLocks noGrp="1"/>
          </p:cNvSpPr>
          <p:nvPr>
            <p:ph type="pic" sz="quarter" idx="10"/>
          </p:nvPr>
        </p:nvSpPr>
        <p:spPr>
          <a:xfrm>
            <a:off x="5237269" y="1967431"/>
            <a:ext cx="1717462" cy="1717465"/>
          </a:xfrm>
          <a:prstGeom prst="ellipse">
            <a:avLst/>
          </a:prstGeom>
        </p:spPr>
        <p:txBody>
          <a:bodyPr/>
          <a:lstStyle/>
          <a:p>
            <a:endParaRPr lang="ru-RU" dirty="0"/>
          </a:p>
        </p:txBody>
      </p:sp>
    </p:spTree>
    <p:extLst>
      <p:ext uri="{BB962C8B-B14F-4D97-AF65-F5344CB8AC3E}">
        <p14:creationId xmlns:p14="http://schemas.microsoft.com/office/powerpoint/2010/main" val="24768188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5_Пользовательский макет">
    <p:spTree>
      <p:nvGrpSpPr>
        <p:cNvPr id="1" name=""/>
        <p:cNvGrpSpPr/>
        <p:nvPr/>
      </p:nvGrpSpPr>
      <p:grpSpPr>
        <a:xfrm>
          <a:off x="0" y="0"/>
          <a:ext cx="0" cy="0"/>
          <a:chOff x="0" y="0"/>
          <a:chExt cx="0" cy="0"/>
        </a:xfrm>
      </p:grpSpPr>
      <p:sp>
        <p:nvSpPr>
          <p:cNvPr id="3" name="Рисунок 7"/>
          <p:cNvSpPr>
            <a:spLocks noGrp="1"/>
          </p:cNvSpPr>
          <p:nvPr>
            <p:ph type="pic" sz="quarter" idx="10"/>
          </p:nvPr>
        </p:nvSpPr>
        <p:spPr>
          <a:xfrm>
            <a:off x="3778368" y="1111363"/>
            <a:ext cx="4635265" cy="4635274"/>
          </a:xfrm>
          <a:prstGeom prst="ellipse">
            <a:avLst/>
          </a:prstGeom>
        </p:spPr>
        <p:txBody>
          <a:bodyPr/>
          <a:lstStyle/>
          <a:p>
            <a:endParaRPr lang="ru-RU" dirty="0"/>
          </a:p>
        </p:txBody>
      </p:sp>
    </p:spTree>
    <p:extLst>
      <p:ext uri="{BB962C8B-B14F-4D97-AF65-F5344CB8AC3E}">
        <p14:creationId xmlns:p14="http://schemas.microsoft.com/office/powerpoint/2010/main" val="15271710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Пользовательский макет">
    <p:spTree>
      <p:nvGrpSpPr>
        <p:cNvPr id="1" name=""/>
        <p:cNvGrpSpPr/>
        <p:nvPr/>
      </p:nvGrpSpPr>
      <p:grpSpPr>
        <a:xfrm>
          <a:off x="0" y="0"/>
          <a:ext cx="0" cy="0"/>
          <a:chOff x="0" y="0"/>
          <a:chExt cx="0" cy="0"/>
        </a:xfrm>
      </p:grpSpPr>
    </p:spTree>
    <p:extLst>
      <p:ext uri="{BB962C8B-B14F-4D97-AF65-F5344CB8AC3E}">
        <p14:creationId xmlns:p14="http://schemas.microsoft.com/office/powerpoint/2010/main" val="20277693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5_Пользовательский макет">
    <p:spTree>
      <p:nvGrpSpPr>
        <p:cNvPr id="1" name=""/>
        <p:cNvGrpSpPr/>
        <p:nvPr/>
      </p:nvGrpSpPr>
      <p:grpSpPr>
        <a:xfrm>
          <a:off x="0" y="0"/>
          <a:ext cx="0" cy="0"/>
          <a:chOff x="0" y="0"/>
          <a:chExt cx="0" cy="0"/>
        </a:xfrm>
      </p:grpSpPr>
      <p:sp>
        <p:nvSpPr>
          <p:cNvPr id="5" name="Рисунок 4"/>
          <p:cNvSpPr>
            <a:spLocks noGrp="1"/>
          </p:cNvSpPr>
          <p:nvPr>
            <p:ph type="pic" sz="quarter" idx="10"/>
          </p:nvPr>
        </p:nvSpPr>
        <p:spPr>
          <a:xfrm>
            <a:off x="1095376" y="2610464"/>
            <a:ext cx="2429490" cy="3244645"/>
          </a:xfrm>
          <a:prstGeom prst="rect">
            <a:avLst/>
          </a:prstGeom>
        </p:spPr>
        <p:txBody>
          <a:bodyPr/>
          <a:lstStyle/>
          <a:p>
            <a:endParaRPr lang="ru-RU"/>
          </a:p>
        </p:txBody>
      </p:sp>
    </p:spTree>
    <p:extLst>
      <p:ext uri="{BB962C8B-B14F-4D97-AF65-F5344CB8AC3E}">
        <p14:creationId xmlns:p14="http://schemas.microsoft.com/office/powerpoint/2010/main" val="9299732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4_Пользовательский макет">
    <p:spTree>
      <p:nvGrpSpPr>
        <p:cNvPr id="1" name=""/>
        <p:cNvGrpSpPr/>
        <p:nvPr/>
      </p:nvGrpSpPr>
      <p:grpSpPr>
        <a:xfrm>
          <a:off x="0" y="0"/>
          <a:ext cx="0" cy="0"/>
          <a:chOff x="0" y="0"/>
          <a:chExt cx="0" cy="0"/>
        </a:xfrm>
      </p:grpSpPr>
      <p:sp>
        <p:nvSpPr>
          <p:cNvPr id="5" name="Рисунок 4"/>
          <p:cNvSpPr>
            <a:spLocks noGrp="1"/>
          </p:cNvSpPr>
          <p:nvPr>
            <p:ph type="pic" sz="quarter" idx="10"/>
          </p:nvPr>
        </p:nvSpPr>
        <p:spPr>
          <a:xfrm>
            <a:off x="4894523" y="2609850"/>
            <a:ext cx="2435425" cy="3245260"/>
          </a:xfrm>
          <a:prstGeom prst="rect">
            <a:avLst/>
          </a:prstGeom>
        </p:spPr>
        <p:txBody>
          <a:bodyPr/>
          <a:lstStyle/>
          <a:p>
            <a:endParaRPr lang="ru-RU" dirty="0"/>
          </a:p>
        </p:txBody>
      </p:sp>
    </p:spTree>
    <p:extLst>
      <p:ext uri="{BB962C8B-B14F-4D97-AF65-F5344CB8AC3E}">
        <p14:creationId xmlns:p14="http://schemas.microsoft.com/office/powerpoint/2010/main" val="35350772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slideLayout" Target="../slideLayouts/slideLayout40.xml"/><Relationship Id="rId3" Type="http://schemas.openxmlformats.org/officeDocument/2006/relationships/slideLayout" Target="../slideLayouts/slideLayout30.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2" Type="http://schemas.openxmlformats.org/officeDocument/2006/relationships/slideLayout" Target="../slideLayouts/slideLayout29.xml"/><Relationship Id="rId16" Type="http://schemas.openxmlformats.org/officeDocument/2006/relationships/theme" Target="../theme/theme2.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5" Type="http://schemas.openxmlformats.org/officeDocument/2006/relationships/slideLayout" Target="../slideLayouts/slideLayout32.xml"/><Relationship Id="rId15" Type="http://schemas.openxmlformats.org/officeDocument/2006/relationships/slideLayout" Target="../slideLayouts/slideLayout42.xml"/><Relationship Id="rId10" Type="http://schemas.openxmlformats.org/officeDocument/2006/relationships/slideLayout" Target="../slideLayouts/slideLayout37.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Прямоугольник 6"/>
          <p:cNvSpPr/>
          <p:nvPr userDrawn="1"/>
        </p:nvSpPr>
        <p:spPr>
          <a:xfrm>
            <a:off x="666358" y="6438754"/>
            <a:ext cx="319318" cy="230832"/>
          </a:xfrm>
          <a:prstGeom prst="rect">
            <a:avLst/>
          </a:prstGeom>
        </p:spPr>
        <p:txBody>
          <a:bodyPr wrap="none">
            <a:spAutoFit/>
          </a:bodyPr>
          <a:lstStyle/>
          <a:p>
            <a:pPr algn="ctr"/>
            <a:fld id="{149B6D55-4680-4DC5-B665-330CCBA60EFE}" type="slidenum">
              <a:rPr lang="ru-RU" sz="900" b="0" baseline="0" smtClean="0">
                <a:solidFill>
                  <a:schemeClr val="tx1"/>
                </a:solidFill>
                <a:latin typeface="+mj-lt"/>
                <a:ea typeface="Karla" pitchFamily="2" charset="0"/>
                <a:cs typeface="Poppins SemiBold" panose="02000000000000000000" pitchFamily="2" charset="0"/>
              </a:rPr>
              <a:pPr algn="ctr"/>
              <a:t>‹N°›</a:t>
            </a:fld>
            <a:endParaRPr lang="ru-RU" sz="1200" b="0" baseline="0" dirty="0">
              <a:latin typeface="+mj-lt"/>
              <a:ea typeface="Karla" pitchFamily="2" charset="0"/>
            </a:endParaRPr>
          </a:p>
        </p:txBody>
      </p:sp>
      <p:sp>
        <p:nvSpPr>
          <p:cNvPr id="8" name="Прямоугольник 7"/>
          <p:cNvSpPr/>
          <p:nvPr userDrawn="1"/>
        </p:nvSpPr>
        <p:spPr>
          <a:xfrm>
            <a:off x="753448" y="6776016"/>
            <a:ext cx="1343692" cy="96974"/>
          </a:xfrm>
          <a:prstGeom prst="rect">
            <a:avLst/>
          </a:prstGeom>
          <a:solidFill>
            <a:srgbClr val="CA4E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9" name="Подзаголовок 2"/>
          <p:cNvSpPr txBox="1">
            <a:spLocks/>
          </p:cNvSpPr>
          <p:nvPr userDrawn="1"/>
        </p:nvSpPr>
        <p:spPr>
          <a:xfrm>
            <a:off x="8176101" y="6430313"/>
            <a:ext cx="3360224" cy="334966"/>
          </a:xfrm>
          <a:prstGeom prst="rect">
            <a:avLst/>
          </a:prstGeom>
        </p:spPr>
        <p:txBody>
          <a:bodyPr vert="horz" lIns="91440" tIns="45720" rIns="91440" bIns="45720" numCol="1" spcCol="18000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50000"/>
              </a:lnSpc>
              <a:spcBef>
                <a:spcPts val="0"/>
              </a:spcBef>
              <a:buNone/>
            </a:pPr>
            <a:r>
              <a:rPr lang="en-US" sz="800" dirty="0">
                <a:solidFill>
                  <a:schemeClr val="tx1"/>
                </a:solidFill>
                <a:latin typeface="Karla" pitchFamily="2" charset="0"/>
                <a:ea typeface="Karla" pitchFamily="2" charset="0"/>
                <a:cs typeface="Poppins" panose="02000000000000000000" pitchFamily="2" charset="0"/>
              </a:rPr>
              <a:t>COMPANY</a:t>
            </a:r>
            <a:r>
              <a:rPr lang="en-US" sz="800" baseline="0" dirty="0">
                <a:solidFill>
                  <a:schemeClr val="tx1"/>
                </a:solidFill>
                <a:latin typeface="Karla" pitchFamily="2" charset="0"/>
                <a:ea typeface="Karla" pitchFamily="2" charset="0"/>
                <a:cs typeface="Poppins" panose="02000000000000000000" pitchFamily="2" charset="0"/>
              </a:rPr>
              <a:t> PRESENTATION</a:t>
            </a:r>
            <a:endParaRPr lang="en-US" sz="800" dirty="0">
              <a:solidFill>
                <a:schemeClr val="tx1"/>
              </a:solidFill>
              <a:latin typeface="Karla" pitchFamily="2" charset="0"/>
              <a:ea typeface="Karla" pitchFamily="2" charset="0"/>
              <a:cs typeface="Poppins" panose="02000000000000000000" pitchFamily="2" charset="0"/>
            </a:endParaRPr>
          </a:p>
        </p:txBody>
      </p:sp>
    </p:spTree>
    <p:extLst>
      <p:ext uri="{BB962C8B-B14F-4D97-AF65-F5344CB8AC3E}">
        <p14:creationId xmlns:p14="http://schemas.microsoft.com/office/powerpoint/2010/main" val="395114495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86" r:id="rId3"/>
    <p:sldLayoutId id="2147483687" r:id="rId4"/>
    <p:sldLayoutId id="2147483675" r:id="rId5"/>
    <p:sldLayoutId id="2147483677" r:id="rId6"/>
    <p:sldLayoutId id="2147483660" r:id="rId7"/>
    <p:sldLayoutId id="2147483691" r:id="rId8"/>
    <p:sldLayoutId id="2147483690" r:id="rId9"/>
    <p:sldLayoutId id="2147483651" r:id="rId10"/>
    <p:sldLayoutId id="2147483652" r:id="rId11"/>
    <p:sldLayoutId id="2147483679" r:id="rId12"/>
    <p:sldLayoutId id="2147483653" r:id="rId13"/>
    <p:sldLayoutId id="2147483683" r:id="rId14"/>
    <p:sldLayoutId id="2147483674" r:id="rId15"/>
    <p:sldLayoutId id="2147483654" r:id="rId16"/>
    <p:sldLayoutId id="2147483676" r:id="rId17"/>
    <p:sldLayoutId id="2147483655" r:id="rId18"/>
    <p:sldLayoutId id="2147483656" r:id="rId19"/>
    <p:sldLayoutId id="2147483657" r:id="rId20"/>
    <p:sldLayoutId id="2147483658" r:id="rId21"/>
    <p:sldLayoutId id="2147483681" r:id="rId22"/>
    <p:sldLayoutId id="2147483682" r:id="rId23"/>
    <p:sldLayoutId id="2147483678" r:id="rId24"/>
    <p:sldLayoutId id="2147483673" r:id="rId25"/>
    <p:sldLayoutId id="2147483659" r:id="rId26"/>
    <p:sldLayoutId id="2147483684" r:id="rId27"/>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4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156" userDrawn="1">
          <p15:clr>
            <a:srgbClr val="F26B43"/>
          </p15:clr>
        </p15:guide>
        <p15:guide id="2" pos="7197"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67177432"/>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80" r:id="rId3"/>
    <p:sldLayoutId id="2147483664" r:id="rId4"/>
    <p:sldLayoutId id="2147483665" r:id="rId5"/>
    <p:sldLayoutId id="2147483689" r:id="rId6"/>
    <p:sldLayoutId id="2147483666" r:id="rId7"/>
    <p:sldLayoutId id="2147483688" r:id="rId8"/>
    <p:sldLayoutId id="2147483685" r:id="rId9"/>
    <p:sldLayoutId id="2147483667" r:id="rId10"/>
    <p:sldLayoutId id="2147483668" r:id="rId11"/>
    <p:sldLayoutId id="2147483669" r:id="rId12"/>
    <p:sldLayoutId id="2147483670" r:id="rId13"/>
    <p:sldLayoutId id="2147483671" r:id="rId14"/>
    <p:sldLayoutId id="2147483672"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8.xml"/></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3.xml"/><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xml"/><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xml"/><Relationship Id="rId1" Type="http://schemas.openxmlformats.org/officeDocument/2006/relationships/slideLayout" Target="../slideLayouts/slideLayout17.xml"/><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xml"/><Relationship Id="rId1" Type="http://schemas.openxmlformats.org/officeDocument/2006/relationships/slideLayout" Target="../slideLayouts/slideLayout17.xml"/><Relationship Id="rId5" Type="http://schemas.openxmlformats.org/officeDocument/2006/relationships/image" Target="../media/image27.png"/><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3.xml"/><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2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5.xml"/><Relationship Id="rId4" Type="http://schemas.openxmlformats.org/officeDocument/2006/relationships/image" Target="../media/image37.png"/></Relationships>
</file>

<file path=ppt/slides/_rels/slide2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26.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5.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5.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5.xml"/><Relationship Id="rId5" Type="http://schemas.openxmlformats.org/officeDocument/2006/relationships/image" Target="../media/image16.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1086005" y="1710922"/>
            <a:ext cx="10007701" cy="1009518"/>
          </a:xfrm>
          <a:prstGeom prst="rect">
            <a:avLst/>
          </a:prstGeom>
          <a:noFill/>
        </p:spPr>
        <p:txBody>
          <a:bodyPr wrap="square" lIns="91440" tIns="45720" rIns="91440" bIns="45720" rtlCol="0" anchor="t">
            <a:spAutoFit/>
          </a:bodyPr>
          <a:lstStyle/>
          <a:p>
            <a:pPr algn="ctr"/>
            <a:r>
              <a:rPr lang="en-US" sz="4400" b="1" dirty="0">
                <a:latin typeface="Karla"/>
                <a:ea typeface="Karla" pitchFamily="2" charset="0"/>
              </a:rPr>
              <a:t>PROJET : PROTECTION DES DONNEES</a:t>
            </a:r>
          </a:p>
          <a:p>
            <a:pPr algn="ctr"/>
            <a:endParaRPr lang="en-US" sz="1600" dirty="0">
              <a:latin typeface="Raleway ExtraBold" panose="020B0903030101060003" pitchFamily="34" charset="-52"/>
            </a:endParaRPr>
          </a:p>
        </p:txBody>
      </p:sp>
      <p:cxnSp>
        <p:nvCxnSpPr>
          <p:cNvPr id="10" name="Прямая соединительная линия 9"/>
          <p:cNvCxnSpPr/>
          <p:nvPr/>
        </p:nvCxnSpPr>
        <p:spPr>
          <a:xfrm>
            <a:off x="5572125" y="1573387"/>
            <a:ext cx="1047750" cy="0"/>
          </a:xfrm>
          <a:prstGeom prst="line">
            <a:avLst/>
          </a:prstGeom>
          <a:ln w="76200">
            <a:solidFill>
              <a:srgbClr val="CA4E39"/>
            </a:solidFill>
          </a:ln>
        </p:spPr>
        <p:style>
          <a:lnRef idx="1">
            <a:schemeClr val="accent1"/>
          </a:lnRef>
          <a:fillRef idx="0">
            <a:schemeClr val="accent1"/>
          </a:fillRef>
          <a:effectRef idx="0">
            <a:schemeClr val="accent1"/>
          </a:effectRef>
          <a:fontRef idx="minor">
            <a:schemeClr val="tx1"/>
          </a:fontRef>
        </p:style>
      </p:cxnSp>
      <p:sp>
        <p:nvSpPr>
          <p:cNvPr id="13" name="Овал 12"/>
          <p:cNvSpPr/>
          <p:nvPr/>
        </p:nvSpPr>
        <p:spPr>
          <a:xfrm>
            <a:off x="5741541" y="5975038"/>
            <a:ext cx="600732" cy="600732"/>
          </a:xfrm>
          <a:prstGeom prst="ellipse">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pic>
        <p:nvPicPr>
          <p:cNvPr id="3" name="Image 3" descr="Une image contenant texte, musique, guitare, instrument à cordes&#10;&#10;Description générée automatiquement">
            <a:extLst>
              <a:ext uri="{FF2B5EF4-FFF2-40B4-BE49-F238E27FC236}">
                <a16:creationId xmlns:a16="http://schemas.microsoft.com/office/drawing/2014/main" id="{8A06E791-BF1E-E1EA-B5FF-88D832C7E548}"/>
              </a:ext>
            </a:extLst>
          </p:cNvPr>
          <p:cNvPicPr>
            <a:picLocks noGrp="1" noChangeAspect="1"/>
          </p:cNvPicPr>
          <p:nvPr>
            <p:ph type="pic" sz="quarter" idx="10"/>
          </p:nvPr>
        </p:nvPicPr>
        <p:blipFill rotWithShape="1">
          <a:blip r:embed="rId2"/>
          <a:srcRect t="17147" b="17147"/>
          <a:stretch/>
        </p:blipFill>
        <p:spPr>
          <a:xfrm>
            <a:off x="1847850" y="2622755"/>
            <a:ext cx="8496300" cy="2800350"/>
          </a:xfrm>
        </p:spPr>
      </p:pic>
      <p:sp>
        <p:nvSpPr>
          <p:cNvPr id="4" name="ZoneTexte 3">
            <a:extLst>
              <a:ext uri="{FF2B5EF4-FFF2-40B4-BE49-F238E27FC236}">
                <a16:creationId xmlns:a16="http://schemas.microsoft.com/office/drawing/2014/main" id="{C2ECA13D-3772-C866-6449-78CF49883DA9}"/>
              </a:ext>
            </a:extLst>
          </p:cNvPr>
          <p:cNvSpPr txBox="1"/>
          <p:nvPr/>
        </p:nvSpPr>
        <p:spPr>
          <a:xfrm>
            <a:off x="8456840" y="6579052"/>
            <a:ext cx="3769178"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sz="1200" i="1" dirty="0">
                <a:cs typeface="Calibri"/>
              </a:rPr>
              <a:t>SENSENBRENNER Amaury / DIDON Valère / WEISS Nicolas</a:t>
            </a:r>
            <a:endParaRPr lang="fr-FR" sz="1200" i="1" dirty="0"/>
          </a:p>
        </p:txBody>
      </p:sp>
      <p:sp>
        <p:nvSpPr>
          <p:cNvPr id="5" name="Cylindre 4">
            <a:extLst>
              <a:ext uri="{FF2B5EF4-FFF2-40B4-BE49-F238E27FC236}">
                <a16:creationId xmlns:a16="http://schemas.microsoft.com/office/drawing/2014/main" id="{FC08C3AD-031B-03A3-9BE1-ADE4AF12F804}"/>
              </a:ext>
            </a:extLst>
          </p:cNvPr>
          <p:cNvSpPr/>
          <p:nvPr/>
        </p:nvSpPr>
        <p:spPr>
          <a:xfrm>
            <a:off x="5897336" y="6107048"/>
            <a:ext cx="285750" cy="340179"/>
          </a:xfrm>
          <a:prstGeom prst="can">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0197286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8"/>
                                        </p:tgtEl>
                                        <p:attrNameLst>
                                          <p:attrName>style.visibility</p:attrName>
                                        </p:attrNameLst>
                                      </p:cBhvr>
                                      <p:to>
                                        <p:strVal val="visible"/>
                                      </p:to>
                                    </p:set>
                                    <p:anim calcmode="lin" valueType="num">
                                      <p:cBhvr>
                                        <p:cTn id="7" dur="250" fill="hold"/>
                                        <p:tgtEl>
                                          <p:spTgt spid="8"/>
                                        </p:tgtEl>
                                        <p:attrNameLst>
                                          <p:attrName>ppt_x</p:attrName>
                                        </p:attrNameLst>
                                      </p:cBhvr>
                                      <p:tavLst>
                                        <p:tav tm="0">
                                          <p:val>
                                            <p:strVal val="#ppt_x"/>
                                          </p:val>
                                        </p:tav>
                                        <p:tav tm="50000">
                                          <p:val>
                                            <p:strVal val="#ppt_x+.1"/>
                                          </p:val>
                                        </p:tav>
                                        <p:tav tm="100000">
                                          <p:val>
                                            <p:strVal val="#ppt_x"/>
                                          </p:val>
                                        </p:tav>
                                      </p:tavLst>
                                    </p:anim>
                                    <p:anim calcmode="lin" valueType="num">
                                      <p:cBhvr>
                                        <p:cTn id="8" dur="250" fill="hold"/>
                                        <p:tgtEl>
                                          <p:spTgt spid="8"/>
                                        </p:tgtEl>
                                        <p:attrNameLst>
                                          <p:attrName>ppt_y</p:attrName>
                                        </p:attrNameLst>
                                      </p:cBhvr>
                                      <p:tavLst>
                                        <p:tav tm="0">
                                          <p:val>
                                            <p:strVal val="#ppt_y"/>
                                          </p:val>
                                        </p:tav>
                                        <p:tav tm="100000">
                                          <p:val>
                                            <p:strVal val="#ppt_y"/>
                                          </p:val>
                                        </p:tav>
                                      </p:tavLst>
                                    </p:anim>
                                    <p:anim calcmode="lin" valueType="num">
                                      <p:cBhvr>
                                        <p:cTn id="9" dur="250" fill="hold"/>
                                        <p:tgtEl>
                                          <p:spTgt spid="8"/>
                                        </p:tgtEl>
                                        <p:attrNameLst>
                                          <p:attrName>ppt_h</p:attrName>
                                        </p:attrNameLst>
                                      </p:cBhvr>
                                      <p:tavLst>
                                        <p:tav tm="0">
                                          <p:val>
                                            <p:strVal val="#ppt_h/10"/>
                                          </p:val>
                                        </p:tav>
                                        <p:tav tm="50000">
                                          <p:val>
                                            <p:strVal val="#ppt_h+.01"/>
                                          </p:val>
                                        </p:tav>
                                        <p:tav tm="100000">
                                          <p:val>
                                            <p:strVal val="#ppt_h"/>
                                          </p:val>
                                        </p:tav>
                                      </p:tavLst>
                                    </p:anim>
                                    <p:anim calcmode="lin" valueType="num">
                                      <p:cBhvr>
                                        <p:cTn id="10" dur="250" fill="hold"/>
                                        <p:tgtEl>
                                          <p:spTgt spid="8"/>
                                        </p:tgtEl>
                                        <p:attrNameLst>
                                          <p:attrName>ppt_w</p:attrName>
                                        </p:attrNameLst>
                                      </p:cBhvr>
                                      <p:tavLst>
                                        <p:tav tm="0">
                                          <p:val>
                                            <p:strVal val="#ppt_w/10"/>
                                          </p:val>
                                        </p:tav>
                                        <p:tav tm="50000">
                                          <p:val>
                                            <p:strVal val="#ppt_w+.01"/>
                                          </p:val>
                                        </p:tav>
                                        <p:tav tm="100000">
                                          <p:val>
                                            <p:strVal val="#ppt_w"/>
                                          </p:val>
                                        </p:tav>
                                      </p:tavLst>
                                    </p:anim>
                                    <p:animEffect transition="in" filter="fade">
                                      <p:cBhvr>
                                        <p:cTn id="11" dur="250" tmFilter="0,0; .5, 1; 1, 1"/>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Прямоугольник 36"/>
          <p:cNvSpPr/>
          <p:nvPr/>
        </p:nvSpPr>
        <p:spPr>
          <a:xfrm>
            <a:off x="0" y="0"/>
            <a:ext cx="12192000" cy="2037347"/>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4" name="TextBox 3"/>
          <p:cNvSpPr txBox="1"/>
          <p:nvPr/>
        </p:nvSpPr>
        <p:spPr>
          <a:xfrm>
            <a:off x="2027981" y="856976"/>
            <a:ext cx="7843356" cy="1015663"/>
          </a:xfrm>
          <a:prstGeom prst="rect">
            <a:avLst/>
          </a:prstGeom>
          <a:noFill/>
        </p:spPr>
        <p:txBody>
          <a:bodyPr wrap="square" lIns="91440" tIns="45720" rIns="91440" bIns="45720" rtlCol="0" anchor="t">
            <a:spAutoFit/>
          </a:bodyPr>
          <a:lstStyle/>
          <a:p>
            <a:r>
              <a:rPr lang="en-US" sz="4400" b="1" dirty="0">
                <a:solidFill>
                  <a:schemeClr val="bg1"/>
                </a:solidFill>
                <a:latin typeface="Karla"/>
                <a:ea typeface="Karla" pitchFamily="2" charset="0"/>
              </a:rPr>
              <a:t>DIFFÉRENTES MÉTRIQUES</a:t>
            </a:r>
          </a:p>
          <a:p>
            <a:endParaRPr lang="en-US" sz="1600" dirty="0">
              <a:solidFill>
                <a:schemeClr val="bg1"/>
              </a:solidFill>
              <a:latin typeface="Raleway ExtraBold" panose="020B0903030101060003" pitchFamily="34" charset="-52"/>
            </a:endParaRPr>
          </a:p>
        </p:txBody>
      </p:sp>
      <p:grpSp>
        <p:nvGrpSpPr>
          <p:cNvPr id="38" name="Группа 37"/>
          <p:cNvGrpSpPr/>
          <p:nvPr/>
        </p:nvGrpSpPr>
        <p:grpSpPr>
          <a:xfrm>
            <a:off x="2152493" y="583267"/>
            <a:ext cx="681788" cy="165205"/>
            <a:chOff x="2152493" y="583267"/>
            <a:chExt cx="681788" cy="165205"/>
          </a:xfrm>
        </p:grpSpPr>
        <p:sp>
          <p:nvSpPr>
            <p:cNvPr id="6" name="Овал 5"/>
            <p:cNvSpPr/>
            <p:nvPr/>
          </p:nvSpPr>
          <p:spPr>
            <a:xfrm>
              <a:off x="2152493" y="583267"/>
              <a:ext cx="165205" cy="165205"/>
            </a:xfrm>
            <a:prstGeom prst="ellipse">
              <a:avLst/>
            </a:prstGeom>
            <a:solidFill>
              <a:srgbClr val="CA4E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7" name="Овал 6"/>
            <p:cNvSpPr/>
            <p:nvPr/>
          </p:nvSpPr>
          <p:spPr>
            <a:xfrm>
              <a:off x="2410785" y="583267"/>
              <a:ext cx="165205" cy="165205"/>
            </a:xfrm>
            <a:prstGeom prst="ellipse">
              <a:avLst/>
            </a:prstGeom>
            <a:solidFill>
              <a:srgbClr val="CA4E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8" name="Овал 7"/>
            <p:cNvSpPr/>
            <p:nvPr/>
          </p:nvSpPr>
          <p:spPr>
            <a:xfrm>
              <a:off x="2669076" y="583267"/>
              <a:ext cx="165205" cy="165205"/>
            </a:xfrm>
            <a:prstGeom prst="ellipse">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grpSp>
      <p:sp>
        <p:nvSpPr>
          <p:cNvPr id="23" name="Подзаголовок 2"/>
          <p:cNvSpPr txBox="1">
            <a:spLocks/>
          </p:cNvSpPr>
          <p:nvPr/>
        </p:nvSpPr>
        <p:spPr>
          <a:xfrm>
            <a:off x="2164826" y="2675206"/>
            <a:ext cx="3923154" cy="1717134"/>
          </a:xfrm>
          <a:prstGeom prst="rect">
            <a:avLst/>
          </a:prstGeom>
        </p:spPr>
        <p:txBody>
          <a:bodyPr vert="horz" lIns="91440" tIns="45720" rIns="91440" bIns="45720" numCol="1" spcCol="18000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spcBef>
                <a:spcPts val="0"/>
              </a:spcBef>
              <a:buNone/>
            </a:pPr>
            <a:endParaRPr lang="fr-FR"/>
          </a:p>
        </p:txBody>
      </p:sp>
      <p:sp>
        <p:nvSpPr>
          <p:cNvPr id="27" name="Подзаголовок 2"/>
          <p:cNvSpPr txBox="1">
            <a:spLocks/>
          </p:cNvSpPr>
          <p:nvPr/>
        </p:nvSpPr>
        <p:spPr>
          <a:xfrm>
            <a:off x="2164825" y="4561598"/>
            <a:ext cx="3923155" cy="1106154"/>
          </a:xfrm>
          <a:prstGeom prst="rect">
            <a:avLst/>
          </a:prstGeom>
        </p:spPr>
        <p:txBody>
          <a:bodyPr vert="horz" lIns="91440" tIns="45720" rIns="91440" bIns="45720" numCol="1" spcCol="18000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spcBef>
                <a:spcPts val="0"/>
              </a:spcBef>
              <a:buNone/>
            </a:pPr>
            <a:r>
              <a:rPr lang="en-US" sz="1000" dirty="0">
                <a:latin typeface="Karla"/>
                <a:ea typeface="Karla" pitchFamily="2" charset="0"/>
                <a:cs typeface="Poppins"/>
              </a:rPr>
              <a:t>. </a:t>
            </a:r>
            <a:endParaRPr lang="fr-FR" dirty="0"/>
          </a:p>
        </p:txBody>
      </p:sp>
      <p:sp>
        <p:nvSpPr>
          <p:cNvPr id="28" name="Подзаголовок 2"/>
          <p:cNvSpPr txBox="1">
            <a:spLocks/>
          </p:cNvSpPr>
          <p:nvPr/>
        </p:nvSpPr>
        <p:spPr>
          <a:xfrm>
            <a:off x="7863781" y="2675206"/>
            <a:ext cx="3854977" cy="3416734"/>
          </a:xfrm>
          <a:prstGeom prst="rect">
            <a:avLst/>
          </a:prstGeom>
        </p:spPr>
        <p:txBody>
          <a:bodyPr vert="horz" lIns="91440" tIns="45720" rIns="91440" bIns="45720" numCol="1" spcCol="18000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spcBef>
                <a:spcPts val="0"/>
              </a:spcBef>
              <a:buNone/>
            </a:pPr>
            <a:r>
              <a:rPr lang="en-US" sz="1200" b="1" dirty="0" err="1">
                <a:latin typeface="Karla"/>
                <a:cs typeface="Poppins"/>
              </a:rPr>
              <a:t>Informations</a:t>
            </a:r>
            <a:r>
              <a:rPr lang="en-US" sz="1200" b="1" dirty="0">
                <a:latin typeface="Karla"/>
                <a:cs typeface="Poppins"/>
              </a:rPr>
              <a:t> pour </a:t>
            </a:r>
            <a:r>
              <a:rPr lang="en-US" sz="1200" b="1" dirty="0" err="1">
                <a:latin typeface="Karla"/>
                <a:cs typeface="Poppins"/>
              </a:rPr>
              <a:t>chaque</a:t>
            </a:r>
            <a:r>
              <a:rPr lang="en-US" sz="1200" b="1" dirty="0">
                <a:latin typeface="Karla"/>
                <a:cs typeface="Poppins"/>
              </a:rPr>
              <a:t> </a:t>
            </a:r>
            <a:r>
              <a:rPr lang="en-US" sz="1200" b="1" dirty="0" err="1">
                <a:latin typeface="Karla"/>
                <a:cs typeface="Poppins"/>
              </a:rPr>
              <a:t>algorithme</a:t>
            </a:r>
            <a:r>
              <a:rPr lang="en-US" sz="1200" b="1" dirty="0">
                <a:latin typeface="Karla"/>
                <a:cs typeface="Poppins"/>
              </a:rPr>
              <a:t> :</a:t>
            </a:r>
          </a:p>
          <a:p>
            <a:pPr marL="0" indent="0">
              <a:lnSpc>
                <a:spcPct val="150000"/>
              </a:lnSpc>
              <a:spcBef>
                <a:spcPts val="0"/>
              </a:spcBef>
              <a:buNone/>
            </a:pPr>
            <a:r>
              <a:rPr lang="en-US" sz="1000" dirty="0">
                <a:latin typeface="Karla"/>
                <a:cs typeface="Poppins"/>
              </a:rPr>
              <a:t>- Temps </a:t>
            </a:r>
            <a:r>
              <a:rPr lang="en-US" sz="1000" dirty="0" err="1">
                <a:latin typeface="Karla"/>
                <a:cs typeface="Poppins"/>
              </a:rPr>
              <a:t>d'entraînement</a:t>
            </a:r>
            <a:r>
              <a:rPr lang="en-US" sz="1000" dirty="0">
                <a:latin typeface="Karla"/>
                <a:cs typeface="Poppins"/>
              </a:rPr>
              <a:t> du </a:t>
            </a:r>
            <a:r>
              <a:rPr lang="en-US" sz="1000" dirty="0" err="1">
                <a:latin typeface="Karla"/>
                <a:cs typeface="Poppins"/>
              </a:rPr>
              <a:t>modèle</a:t>
            </a:r>
            <a:endParaRPr lang="en-US" sz="1000" dirty="0">
              <a:latin typeface="Karla"/>
              <a:cs typeface="Poppins"/>
            </a:endParaRPr>
          </a:p>
          <a:p>
            <a:pPr marL="0" indent="0">
              <a:lnSpc>
                <a:spcPct val="150000"/>
              </a:lnSpc>
              <a:spcBef>
                <a:spcPts val="0"/>
              </a:spcBef>
              <a:buNone/>
            </a:pPr>
            <a:r>
              <a:rPr lang="en-US" sz="1000" dirty="0">
                <a:latin typeface="Karla"/>
                <a:cs typeface="Poppins"/>
              </a:rPr>
              <a:t>- Temps de </a:t>
            </a:r>
            <a:r>
              <a:rPr lang="en-US" sz="1000" dirty="0" err="1">
                <a:latin typeface="Karla"/>
                <a:cs typeface="Poppins"/>
              </a:rPr>
              <a:t>prédiction</a:t>
            </a:r>
            <a:r>
              <a:rPr lang="en-US" sz="1000" dirty="0">
                <a:latin typeface="Karla"/>
                <a:cs typeface="Poppins"/>
              </a:rPr>
              <a:t> du </a:t>
            </a:r>
            <a:r>
              <a:rPr lang="en-US" sz="1000" dirty="0" err="1">
                <a:latin typeface="Karla"/>
                <a:cs typeface="Poppins"/>
              </a:rPr>
              <a:t>modèle</a:t>
            </a:r>
            <a:endParaRPr lang="en-US" sz="1000" dirty="0">
              <a:latin typeface="Karla"/>
              <a:cs typeface="Poppins"/>
            </a:endParaRPr>
          </a:p>
          <a:p>
            <a:pPr marL="0" indent="0">
              <a:lnSpc>
                <a:spcPct val="150000"/>
              </a:lnSpc>
              <a:spcBef>
                <a:spcPts val="0"/>
              </a:spcBef>
              <a:buNone/>
            </a:pPr>
            <a:r>
              <a:rPr lang="en-US" sz="1000" dirty="0">
                <a:latin typeface="Karla"/>
                <a:cs typeface="Poppins"/>
              </a:rPr>
              <a:t>- </a:t>
            </a:r>
            <a:r>
              <a:rPr lang="en-US" sz="1000" dirty="0" err="1">
                <a:latin typeface="Karla"/>
                <a:cs typeface="Poppins"/>
              </a:rPr>
              <a:t>Prédiction</a:t>
            </a:r>
            <a:endParaRPr lang="en-US" sz="1000">
              <a:latin typeface="Karla"/>
              <a:cs typeface="Poppins"/>
            </a:endParaRPr>
          </a:p>
          <a:p>
            <a:pPr marL="0" indent="0">
              <a:lnSpc>
                <a:spcPct val="150000"/>
              </a:lnSpc>
              <a:spcBef>
                <a:spcPts val="0"/>
              </a:spcBef>
              <a:buNone/>
            </a:pPr>
            <a:r>
              <a:rPr lang="en-US" sz="1000" dirty="0">
                <a:latin typeface="Karla"/>
                <a:cs typeface="Poppins"/>
              </a:rPr>
              <a:t>- </a:t>
            </a:r>
            <a:r>
              <a:rPr lang="en-US" sz="1000" dirty="0" err="1">
                <a:latin typeface="Karla"/>
                <a:cs typeface="Poppins"/>
              </a:rPr>
              <a:t>Probabilité</a:t>
            </a:r>
            <a:r>
              <a:rPr lang="en-US" sz="1000" dirty="0">
                <a:latin typeface="Karla"/>
                <a:cs typeface="Poppins"/>
              </a:rPr>
              <a:t> de </a:t>
            </a:r>
            <a:r>
              <a:rPr lang="en-US" sz="1000" dirty="0" err="1">
                <a:latin typeface="Karla"/>
                <a:cs typeface="Poppins"/>
              </a:rPr>
              <a:t>chaque</a:t>
            </a:r>
            <a:r>
              <a:rPr lang="en-US" sz="1000" dirty="0">
                <a:latin typeface="Karla"/>
                <a:cs typeface="Poppins"/>
              </a:rPr>
              <a:t> </a:t>
            </a:r>
            <a:r>
              <a:rPr lang="en-US" sz="1000" dirty="0" err="1">
                <a:latin typeface="Karla"/>
                <a:cs typeface="Poppins"/>
              </a:rPr>
              <a:t>prédiction</a:t>
            </a:r>
            <a:endParaRPr lang="en-US" sz="1000">
              <a:latin typeface="Karla"/>
              <a:cs typeface="Poppins"/>
            </a:endParaRPr>
          </a:p>
          <a:p>
            <a:pPr marL="0" indent="0">
              <a:lnSpc>
                <a:spcPct val="150000"/>
              </a:lnSpc>
              <a:spcBef>
                <a:spcPts val="0"/>
              </a:spcBef>
              <a:buNone/>
            </a:pPr>
            <a:r>
              <a:rPr lang="en-US" sz="1000" dirty="0">
                <a:latin typeface="Karla"/>
                <a:cs typeface="Poppins"/>
              </a:rPr>
              <a:t>- Matrice de confusion</a:t>
            </a:r>
          </a:p>
          <a:p>
            <a:pPr marL="0" indent="0">
              <a:lnSpc>
                <a:spcPct val="150000"/>
              </a:lnSpc>
              <a:spcBef>
                <a:spcPts val="0"/>
              </a:spcBef>
              <a:buNone/>
            </a:pPr>
            <a:r>
              <a:rPr lang="en-US" sz="1000" dirty="0">
                <a:latin typeface="Karla"/>
                <a:cs typeface="Poppins"/>
              </a:rPr>
              <a:t>- Classification du </a:t>
            </a:r>
            <a:r>
              <a:rPr lang="en-US" sz="1000" dirty="0" err="1">
                <a:latin typeface="Karla"/>
                <a:cs typeface="Poppins"/>
              </a:rPr>
              <a:t>modèle</a:t>
            </a:r>
            <a:r>
              <a:rPr lang="en-US" sz="1000" dirty="0">
                <a:latin typeface="Karla"/>
                <a:cs typeface="Poppins"/>
              </a:rPr>
              <a:t> (precision / recall / f1-score)</a:t>
            </a:r>
          </a:p>
          <a:p>
            <a:pPr marL="0" indent="0">
              <a:lnSpc>
                <a:spcPct val="150000"/>
              </a:lnSpc>
              <a:spcBef>
                <a:spcPts val="0"/>
              </a:spcBef>
              <a:buNone/>
            </a:pPr>
            <a:r>
              <a:rPr lang="en-US" sz="1000" dirty="0">
                <a:latin typeface="Karla"/>
                <a:cs typeface="Poppins"/>
              </a:rPr>
              <a:t>- "Balanced accuracy report"</a:t>
            </a:r>
          </a:p>
          <a:p>
            <a:pPr marL="0" indent="0">
              <a:lnSpc>
                <a:spcPct val="150000"/>
              </a:lnSpc>
              <a:spcBef>
                <a:spcPts val="0"/>
              </a:spcBef>
              <a:buNone/>
            </a:pPr>
            <a:r>
              <a:rPr lang="en-US" sz="1000" dirty="0">
                <a:latin typeface="Karla"/>
                <a:cs typeface="Poppins"/>
              </a:rPr>
              <a:t>- </a:t>
            </a:r>
            <a:r>
              <a:rPr lang="en-US" sz="1000" dirty="0">
                <a:ea typeface="+mn-lt"/>
                <a:cs typeface="+mn-lt"/>
              </a:rPr>
              <a:t>"Matthews Correlation Coefficient"</a:t>
            </a:r>
          </a:p>
          <a:p>
            <a:pPr marL="0" indent="0">
              <a:lnSpc>
                <a:spcPct val="150000"/>
              </a:lnSpc>
              <a:spcBef>
                <a:spcPts val="0"/>
              </a:spcBef>
              <a:buNone/>
            </a:pPr>
            <a:r>
              <a:rPr lang="en-US" sz="1000" dirty="0">
                <a:latin typeface="King"/>
                <a:cs typeface="Poppins"/>
              </a:rPr>
              <a:t>- TNR (</a:t>
            </a:r>
            <a:r>
              <a:rPr lang="en-US" sz="1000" dirty="0">
                <a:ea typeface="+mn-lt"/>
                <a:cs typeface="+mn-lt"/>
              </a:rPr>
              <a:t>True negative rate)</a:t>
            </a:r>
            <a:endParaRPr lang="en-US" sz="1000" dirty="0">
              <a:ea typeface="+mn-lt"/>
              <a:cs typeface="Poppins"/>
            </a:endParaRPr>
          </a:p>
          <a:p>
            <a:pPr marL="0" indent="0">
              <a:lnSpc>
                <a:spcPct val="150000"/>
              </a:lnSpc>
              <a:spcBef>
                <a:spcPts val="0"/>
              </a:spcBef>
              <a:buNone/>
            </a:pPr>
            <a:r>
              <a:rPr lang="en-US" sz="1000" dirty="0">
                <a:latin typeface="King"/>
                <a:cs typeface="Poppins"/>
              </a:rPr>
              <a:t>- TPR (</a:t>
            </a:r>
            <a:r>
              <a:rPr lang="en-US" sz="1000" dirty="0">
                <a:ea typeface="+mn-lt"/>
                <a:cs typeface="+mn-lt"/>
              </a:rPr>
              <a:t>True positive rate)</a:t>
            </a:r>
            <a:endParaRPr lang="en-US" sz="1000" dirty="0">
              <a:latin typeface="King"/>
              <a:cs typeface="Poppins"/>
            </a:endParaRPr>
          </a:p>
        </p:txBody>
      </p:sp>
      <p:sp>
        <p:nvSpPr>
          <p:cNvPr id="29" name="Подзаголовок 2"/>
          <p:cNvSpPr txBox="1">
            <a:spLocks/>
          </p:cNvSpPr>
          <p:nvPr/>
        </p:nvSpPr>
        <p:spPr>
          <a:xfrm>
            <a:off x="7863781" y="4561598"/>
            <a:ext cx="3854977" cy="1106154"/>
          </a:xfrm>
          <a:prstGeom prst="rect">
            <a:avLst/>
          </a:prstGeom>
        </p:spPr>
        <p:txBody>
          <a:bodyPr vert="horz" lIns="91440" tIns="45720" rIns="91440" bIns="45720" numCol="1" spcCol="18000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spcBef>
                <a:spcPts val="0"/>
              </a:spcBef>
              <a:buNone/>
            </a:pPr>
            <a:r>
              <a:rPr lang="en-US" sz="1000" dirty="0">
                <a:latin typeface="Karla"/>
                <a:ea typeface="Karla" pitchFamily="2" charset="0"/>
                <a:cs typeface="Poppins"/>
              </a:rPr>
              <a:t>. </a:t>
            </a:r>
            <a:endParaRPr lang="fr-FR" dirty="0"/>
          </a:p>
        </p:txBody>
      </p:sp>
      <p:cxnSp>
        <p:nvCxnSpPr>
          <p:cNvPr id="34" name="Прямая соединительная линия 33"/>
          <p:cNvCxnSpPr/>
          <p:nvPr/>
        </p:nvCxnSpPr>
        <p:spPr>
          <a:xfrm>
            <a:off x="0" y="1221160"/>
            <a:ext cx="1902576" cy="0"/>
          </a:xfrm>
          <a:prstGeom prst="line">
            <a:avLst/>
          </a:prstGeom>
          <a:ln w="57150">
            <a:solidFill>
              <a:srgbClr val="CA4E39"/>
            </a:solidFill>
          </a:ln>
        </p:spPr>
        <p:style>
          <a:lnRef idx="1">
            <a:schemeClr val="accent1"/>
          </a:lnRef>
          <a:fillRef idx="0">
            <a:schemeClr val="accent1"/>
          </a:fillRef>
          <a:effectRef idx="0">
            <a:schemeClr val="accent1"/>
          </a:effectRef>
          <a:fontRef idx="minor">
            <a:schemeClr val="tx1"/>
          </a:fontRef>
        </p:style>
      </p:cxnSp>
      <p:pic>
        <p:nvPicPr>
          <p:cNvPr id="10" name="Image 10" descr="Une image contenant texte&#10;&#10;Description générée automatiquement">
            <a:extLst>
              <a:ext uri="{FF2B5EF4-FFF2-40B4-BE49-F238E27FC236}">
                <a16:creationId xmlns:a16="http://schemas.microsoft.com/office/drawing/2014/main" id="{6F749046-5426-18DB-0F80-FD065CBF3EA9}"/>
              </a:ext>
            </a:extLst>
          </p:cNvPr>
          <p:cNvPicPr>
            <a:picLocks noChangeAspect="1"/>
          </p:cNvPicPr>
          <p:nvPr/>
        </p:nvPicPr>
        <p:blipFill>
          <a:blip r:embed="rId2"/>
          <a:stretch>
            <a:fillRect/>
          </a:stretch>
        </p:blipFill>
        <p:spPr>
          <a:xfrm>
            <a:off x="115530" y="2149402"/>
            <a:ext cx="7462683" cy="3960293"/>
          </a:xfrm>
          <a:prstGeom prst="rect">
            <a:avLst/>
          </a:prstGeom>
        </p:spPr>
      </p:pic>
      <p:sp>
        <p:nvSpPr>
          <p:cNvPr id="11" name="ZoneTexte 10">
            <a:extLst>
              <a:ext uri="{FF2B5EF4-FFF2-40B4-BE49-F238E27FC236}">
                <a16:creationId xmlns:a16="http://schemas.microsoft.com/office/drawing/2014/main" id="{3ED70FF7-2744-A73A-441B-EC28149FB1B1}"/>
              </a:ext>
            </a:extLst>
          </p:cNvPr>
          <p:cNvSpPr txBox="1"/>
          <p:nvPr/>
        </p:nvSpPr>
        <p:spPr>
          <a:xfrm>
            <a:off x="7859661" y="2187676"/>
            <a:ext cx="401278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fr-FR" dirty="0"/>
          </a:p>
        </p:txBody>
      </p:sp>
      <p:sp>
        <p:nvSpPr>
          <p:cNvPr id="13" name="Rectangle 12">
            <a:extLst>
              <a:ext uri="{FF2B5EF4-FFF2-40B4-BE49-F238E27FC236}">
                <a16:creationId xmlns:a16="http://schemas.microsoft.com/office/drawing/2014/main" id="{DB31CE13-7A58-A504-FE38-32E8FEE9B508}"/>
              </a:ext>
            </a:extLst>
          </p:cNvPr>
          <p:cNvSpPr/>
          <p:nvPr/>
        </p:nvSpPr>
        <p:spPr>
          <a:xfrm>
            <a:off x="10074729" y="6380389"/>
            <a:ext cx="1755320" cy="4762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2499405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4"/>
                                        </p:tgtEl>
                                        <p:attrNameLst>
                                          <p:attrName>style.visibility</p:attrName>
                                        </p:attrNameLst>
                                      </p:cBhvr>
                                      <p:to>
                                        <p:strVal val="visible"/>
                                      </p:to>
                                    </p:set>
                                    <p:anim calcmode="lin" valueType="num">
                                      <p:cBhvr>
                                        <p:cTn id="7" dur="250" fill="hold"/>
                                        <p:tgtEl>
                                          <p:spTgt spid="4"/>
                                        </p:tgtEl>
                                        <p:attrNameLst>
                                          <p:attrName>ppt_x</p:attrName>
                                        </p:attrNameLst>
                                      </p:cBhvr>
                                      <p:tavLst>
                                        <p:tav tm="0">
                                          <p:val>
                                            <p:strVal val="#ppt_x"/>
                                          </p:val>
                                        </p:tav>
                                        <p:tav tm="50000">
                                          <p:val>
                                            <p:strVal val="#ppt_x+.1"/>
                                          </p:val>
                                        </p:tav>
                                        <p:tav tm="100000">
                                          <p:val>
                                            <p:strVal val="#ppt_x"/>
                                          </p:val>
                                        </p:tav>
                                      </p:tavLst>
                                    </p:anim>
                                    <p:anim calcmode="lin" valueType="num">
                                      <p:cBhvr>
                                        <p:cTn id="8" dur="250" fill="hold"/>
                                        <p:tgtEl>
                                          <p:spTgt spid="4"/>
                                        </p:tgtEl>
                                        <p:attrNameLst>
                                          <p:attrName>ppt_y</p:attrName>
                                        </p:attrNameLst>
                                      </p:cBhvr>
                                      <p:tavLst>
                                        <p:tav tm="0">
                                          <p:val>
                                            <p:strVal val="#ppt_y"/>
                                          </p:val>
                                        </p:tav>
                                        <p:tav tm="100000">
                                          <p:val>
                                            <p:strVal val="#ppt_y"/>
                                          </p:val>
                                        </p:tav>
                                      </p:tavLst>
                                    </p:anim>
                                    <p:anim calcmode="lin" valueType="num">
                                      <p:cBhvr>
                                        <p:cTn id="9" dur="250" fill="hold"/>
                                        <p:tgtEl>
                                          <p:spTgt spid="4"/>
                                        </p:tgtEl>
                                        <p:attrNameLst>
                                          <p:attrName>ppt_h</p:attrName>
                                        </p:attrNameLst>
                                      </p:cBhvr>
                                      <p:tavLst>
                                        <p:tav tm="0">
                                          <p:val>
                                            <p:strVal val="#ppt_h/10"/>
                                          </p:val>
                                        </p:tav>
                                        <p:tav tm="50000">
                                          <p:val>
                                            <p:strVal val="#ppt_h+.01"/>
                                          </p:val>
                                        </p:tav>
                                        <p:tav tm="100000">
                                          <p:val>
                                            <p:strVal val="#ppt_h"/>
                                          </p:val>
                                        </p:tav>
                                      </p:tavLst>
                                    </p:anim>
                                    <p:anim calcmode="lin" valueType="num">
                                      <p:cBhvr>
                                        <p:cTn id="10" dur="250" fill="hold"/>
                                        <p:tgtEl>
                                          <p:spTgt spid="4"/>
                                        </p:tgtEl>
                                        <p:attrNameLst>
                                          <p:attrName>ppt_w</p:attrName>
                                        </p:attrNameLst>
                                      </p:cBhvr>
                                      <p:tavLst>
                                        <p:tav tm="0">
                                          <p:val>
                                            <p:strVal val="#ppt_w/10"/>
                                          </p:val>
                                        </p:tav>
                                        <p:tav tm="50000">
                                          <p:val>
                                            <p:strVal val="#ppt_w+.01"/>
                                          </p:val>
                                        </p:tav>
                                        <p:tav tm="100000">
                                          <p:val>
                                            <p:strVal val="#ppt_w"/>
                                          </p:val>
                                        </p:tav>
                                      </p:tavLst>
                                    </p:anim>
                                    <p:animEffect transition="in" filter="fade">
                                      <p:cBhvr>
                                        <p:cTn id="11" dur="250" tmFilter="0,0; .5, 1; 1, 1"/>
                                        <p:tgtEl>
                                          <p:spTgt spid="4"/>
                                        </p:tgtEl>
                                      </p:cBhvr>
                                    </p:animEffect>
                                  </p:childTnLst>
                                </p:cTn>
                              </p:par>
                            </p:childTnLst>
                          </p:cTn>
                        </p:par>
                        <p:par>
                          <p:cTn id="12" fill="hold">
                            <p:stCondLst>
                              <p:cond delay="725"/>
                            </p:stCondLst>
                            <p:childTnLst>
                              <p:par>
                                <p:cTn id="13" presetID="22" presetClass="entr" presetSubtype="1" fill="hold" grpId="0" nodeType="afterEffect" nodePh="1">
                                  <p:stCondLst>
                                    <p:cond delay="0"/>
                                  </p:stCondLst>
                                  <p:endCondLst>
                                    <p:cond evt="begin" delay="0">
                                      <p:tn val="13"/>
                                    </p:cond>
                                  </p:endCondLst>
                                  <p:childTnLst>
                                    <p:set>
                                      <p:cBhvr>
                                        <p:cTn id="14" dur="1" fill="hold">
                                          <p:stCondLst>
                                            <p:cond delay="0"/>
                                          </p:stCondLst>
                                        </p:cTn>
                                        <p:tgtEl>
                                          <p:spTgt spid="23"/>
                                        </p:tgtEl>
                                        <p:attrNameLst>
                                          <p:attrName>style.visibility</p:attrName>
                                        </p:attrNameLst>
                                      </p:cBhvr>
                                      <p:to>
                                        <p:strVal val="visible"/>
                                      </p:to>
                                    </p:set>
                                    <p:animEffect transition="in" filter="wipe(up)">
                                      <p:cBhvr>
                                        <p:cTn id="15" dur="400"/>
                                        <p:tgtEl>
                                          <p:spTgt spid="23"/>
                                        </p:tgtEl>
                                      </p:cBhvr>
                                    </p:animEffect>
                                  </p:childTnLst>
                                </p:cTn>
                              </p:par>
                            </p:childTnLst>
                          </p:cTn>
                        </p:par>
                        <p:par>
                          <p:cTn id="16" fill="hold">
                            <p:stCondLst>
                              <p:cond delay="1125"/>
                            </p:stCondLst>
                            <p:childTnLst>
                              <p:par>
                                <p:cTn id="17" presetID="22" presetClass="entr" presetSubtype="1" fill="hold" grpId="0" nodeType="after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wipe(up)">
                                      <p:cBhvr>
                                        <p:cTn id="19" dur="400"/>
                                        <p:tgtEl>
                                          <p:spTgt spid="27"/>
                                        </p:tgtEl>
                                      </p:cBhvr>
                                    </p:animEffect>
                                  </p:childTnLst>
                                </p:cTn>
                              </p:par>
                            </p:childTnLst>
                          </p:cTn>
                        </p:par>
                        <p:par>
                          <p:cTn id="20" fill="hold">
                            <p:stCondLst>
                              <p:cond delay="1525"/>
                            </p:stCondLst>
                            <p:childTnLst>
                              <p:par>
                                <p:cTn id="21" presetID="22" presetClass="entr" presetSubtype="1" fill="hold" grpId="0" nodeType="afterEffect">
                                  <p:stCondLst>
                                    <p:cond delay="0"/>
                                  </p:stCondLst>
                                  <p:childTnLst>
                                    <p:set>
                                      <p:cBhvr>
                                        <p:cTn id="22" dur="1" fill="hold">
                                          <p:stCondLst>
                                            <p:cond delay="0"/>
                                          </p:stCondLst>
                                        </p:cTn>
                                        <p:tgtEl>
                                          <p:spTgt spid="28"/>
                                        </p:tgtEl>
                                        <p:attrNameLst>
                                          <p:attrName>style.visibility</p:attrName>
                                        </p:attrNameLst>
                                      </p:cBhvr>
                                      <p:to>
                                        <p:strVal val="visible"/>
                                      </p:to>
                                    </p:set>
                                    <p:animEffect transition="in" filter="wipe(up)">
                                      <p:cBhvr>
                                        <p:cTn id="23" dur="400"/>
                                        <p:tgtEl>
                                          <p:spTgt spid="28"/>
                                        </p:tgtEl>
                                      </p:cBhvr>
                                    </p:animEffect>
                                  </p:childTnLst>
                                </p:cTn>
                              </p:par>
                            </p:childTnLst>
                          </p:cTn>
                        </p:par>
                        <p:par>
                          <p:cTn id="24" fill="hold">
                            <p:stCondLst>
                              <p:cond delay="1925"/>
                            </p:stCondLst>
                            <p:childTnLst>
                              <p:par>
                                <p:cTn id="25" presetID="22" presetClass="entr" presetSubtype="1" fill="hold" grpId="0" nodeType="afterEffect">
                                  <p:stCondLst>
                                    <p:cond delay="0"/>
                                  </p:stCondLst>
                                  <p:childTnLst>
                                    <p:set>
                                      <p:cBhvr>
                                        <p:cTn id="26" dur="1" fill="hold">
                                          <p:stCondLst>
                                            <p:cond delay="0"/>
                                          </p:stCondLst>
                                        </p:cTn>
                                        <p:tgtEl>
                                          <p:spTgt spid="29"/>
                                        </p:tgtEl>
                                        <p:attrNameLst>
                                          <p:attrName>style.visibility</p:attrName>
                                        </p:attrNameLst>
                                      </p:cBhvr>
                                      <p:to>
                                        <p:strVal val="visible"/>
                                      </p:to>
                                    </p:set>
                                    <p:animEffect transition="in" filter="wipe(up)">
                                      <p:cBhvr>
                                        <p:cTn id="27" dur="4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3" grpId="0"/>
      <p:bldP spid="27" grpId="0"/>
      <p:bldP spid="28" grpId="0"/>
      <p:bldP spid="2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11113" y="951768"/>
            <a:ext cx="12169775" cy="1015663"/>
          </a:xfrm>
          <a:prstGeom prst="rect">
            <a:avLst/>
          </a:prstGeom>
          <a:noFill/>
        </p:spPr>
        <p:txBody>
          <a:bodyPr wrap="square" lIns="91440" tIns="45720" rIns="91440" bIns="45720" rtlCol="0" anchor="t">
            <a:spAutoFit/>
          </a:bodyPr>
          <a:lstStyle/>
          <a:p>
            <a:pPr algn="ctr"/>
            <a:r>
              <a:rPr lang="en-US" sz="4400" b="1" dirty="0">
                <a:latin typeface="Karla"/>
                <a:ea typeface="Karla" pitchFamily="2" charset="0"/>
              </a:rPr>
              <a:t>EXEMPLE DE RÉSULTATS DES MÉTRIQUES</a:t>
            </a:r>
            <a:endParaRPr lang="en-US" sz="4400" b="1" dirty="0">
              <a:solidFill>
                <a:srgbClr val="CA4E39"/>
              </a:solidFill>
              <a:latin typeface="Karla" pitchFamily="2" charset="0"/>
              <a:ea typeface="Karla" pitchFamily="2" charset="0"/>
            </a:endParaRPr>
          </a:p>
          <a:p>
            <a:pPr algn="ctr"/>
            <a:endParaRPr lang="en-US" sz="1600" dirty="0">
              <a:latin typeface="Raleway ExtraBold" panose="020B0903030101060003" pitchFamily="34" charset="-52"/>
            </a:endParaRPr>
          </a:p>
        </p:txBody>
      </p:sp>
      <p:grpSp>
        <p:nvGrpSpPr>
          <p:cNvPr id="12" name="Группа 11"/>
          <p:cNvGrpSpPr/>
          <p:nvPr/>
        </p:nvGrpSpPr>
        <p:grpSpPr>
          <a:xfrm>
            <a:off x="5755106" y="700981"/>
            <a:ext cx="681788" cy="165205"/>
            <a:chOff x="1194364" y="1515979"/>
            <a:chExt cx="681788" cy="165205"/>
          </a:xfrm>
        </p:grpSpPr>
        <p:sp>
          <p:nvSpPr>
            <p:cNvPr id="13" name="Овал 12"/>
            <p:cNvSpPr/>
            <p:nvPr/>
          </p:nvSpPr>
          <p:spPr>
            <a:xfrm>
              <a:off x="1194364" y="1515979"/>
              <a:ext cx="165205" cy="165205"/>
            </a:xfrm>
            <a:prstGeom prst="ellipse">
              <a:avLst/>
            </a:prstGeom>
            <a:solidFill>
              <a:srgbClr val="CA4E39"/>
            </a:solidFill>
            <a:ln>
              <a:solidFill>
                <a:srgbClr val="CA4E3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14" name="Овал 13"/>
            <p:cNvSpPr/>
            <p:nvPr/>
          </p:nvSpPr>
          <p:spPr>
            <a:xfrm>
              <a:off x="1452656" y="1515979"/>
              <a:ext cx="165205" cy="165205"/>
            </a:xfrm>
            <a:prstGeom prst="ellipse">
              <a:avLst/>
            </a:prstGeom>
            <a:solidFill>
              <a:srgbClr val="CA4E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15" name="Овал 14"/>
            <p:cNvSpPr/>
            <p:nvPr/>
          </p:nvSpPr>
          <p:spPr>
            <a:xfrm>
              <a:off x="1710947" y="1515979"/>
              <a:ext cx="165205" cy="165205"/>
            </a:xfrm>
            <a:prstGeom prst="ellipse">
              <a:avLst/>
            </a:prstGeom>
            <a:solidFill>
              <a:srgbClr val="CA4E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grpSp>
      <p:sp>
        <p:nvSpPr>
          <p:cNvPr id="20" name="Прямоугольник 19"/>
          <p:cNvSpPr/>
          <p:nvPr/>
        </p:nvSpPr>
        <p:spPr>
          <a:xfrm>
            <a:off x="4641352" y="2911852"/>
            <a:ext cx="1739799" cy="707886"/>
          </a:xfrm>
          <a:prstGeom prst="rect">
            <a:avLst/>
          </a:prstGeom>
        </p:spPr>
        <p:txBody>
          <a:bodyPr wrap="square">
            <a:spAutoFit/>
          </a:bodyPr>
          <a:lstStyle/>
          <a:p>
            <a:pPr algn="ctr"/>
            <a:r>
              <a:rPr lang="en-US" sz="4000" dirty="0">
                <a:solidFill>
                  <a:schemeClr val="bg1"/>
                </a:solidFill>
                <a:latin typeface="Pe-icon-7-stroke" pitchFamily="2" charset="0"/>
              </a:rPr>
              <a:t></a:t>
            </a:r>
            <a:endParaRPr lang="ru-RU" sz="4000" dirty="0">
              <a:solidFill>
                <a:schemeClr val="bg1"/>
              </a:solidFill>
            </a:endParaRPr>
          </a:p>
        </p:txBody>
      </p:sp>
      <p:sp>
        <p:nvSpPr>
          <p:cNvPr id="22" name="Прямоугольник 21"/>
          <p:cNvSpPr/>
          <p:nvPr/>
        </p:nvSpPr>
        <p:spPr>
          <a:xfrm>
            <a:off x="4621294" y="4295577"/>
            <a:ext cx="1739799" cy="707886"/>
          </a:xfrm>
          <a:prstGeom prst="rect">
            <a:avLst/>
          </a:prstGeom>
        </p:spPr>
        <p:txBody>
          <a:bodyPr wrap="square">
            <a:spAutoFit/>
          </a:bodyPr>
          <a:lstStyle/>
          <a:p>
            <a:pPr algn="ctr"/>
            <a:r>
              <a:rPr lang="en-US" sz="4000" dirty="0">
                <a:solidFill>
                  <a:schemeClr val="bg1"/>
                </a:solidFill>
                <a:latin typeface="Pe-icon-7-stroke" pitchFamily="2" charset="0"/>
              </a:rPr>
              <a:t></a:t>
            </a:r>
            <a:endParaRPr lang="ru-RU" sz="4000" dirty="0">
              <a:solidFill>
                <a:schemeClr val="bg1"/>
              </a:solidFill>
            </a:endParaRPr>
          </a:p>
        </p:txBody>
      </p:sp>
      <p:sp>
        <p:nvSpPr>
          <p:cNvPr id="23" name="Прямоугольник 22"/>
          <p:cNvSpPr/>
          <p:nvPr/>
        </p:nvSpPr>
        <p:spPr>
          <a:xfrm>
            <a:off x="5920311" y="4331673"/>
            <a:ext cx="1739799" cy="707886"/>
          </a:xfrm>
          <a:prstGeom prst="rect">
            <a:avLst/>
          </a:prstGeom>
        </p:spPr>
        <p:txBody>
          <a:bodyPr wrap="square">
            <a:spAutoFit/>
          </a:bodyPr>
          <a:lstStyle/>
          <a:p>
            <a:pPr algn="ctr"/>
            <a:r>
              <a:rPr lang="en-US" sz="4000" dirty="0">
                <a:solidFill>
                  <a:schemeClr val="bg1"/>
                </a:solidFill>
                <a:latin typeface="Pe-icon-7-stroke" pitchFamily="2" charset="0"/>
              </a:rPr>
              <a:t></a:t>
            </a:r>
            <a:endParaRPr lang="ru-RU" sz="4000" dirty="0">
              <a:solidFill>
                <a:schemeClr val="bg1"/>
              </a:solidFill>
            </a:endParaRPr>
          </a:p>
        </p:txBody>
      </p:sp>
      <p:sp>
        <p:nvSpPr>
          <p:cNvPr id="32" name="Текст 11"/>
          <p:cNvSpPr txBox="1">
            <a:spLocks/>
          </p:cNvSpPr>
          <p:nvPr/>
        </p:nvSpPr>
        <p:spPr>
          <a:xfrm>
            <a:off x="8729543" y="2201006"/>
            <a:ext cx="2277599" cy="1571579"/>
          </a:xfrm>
          <a:prstGeom prst="rect">
            <a:avLst/>
          </a:prstGeom>
        </p:spPr>
        <p:txBody>
          <a:bodyPr lIns="91440" tIns="45720" rIns="91440" bIns="45720" anchor="t">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lnSpc>
                <a:spcPct val="150000"/>
              </a:lnSpc>
            </a:pPr>
            <a:r>
              <a:rPr lang="en-US" sz="1000" kern="0" dirty="0">
                <a:latin typeface="+mj-lt"/>
                <a:ea typeface="Karla" pitchFamily="2" charset="0"/>
                <a:cs typeface="Poppins"/>
              </a:rPr>
              <a:t>.</a:t>
            </a:r>
            <a:endParaRPr lang="en-US" sz="1000" b="1" dirty="0">
              <a:latin typeface="+mj-lt"/>
              <a:cs typeface="Poppins"/>
            </a:endParaRPr>
          </a:p>
        </p:txBody>
      </p:sp>
      <p:pic>
        <p:nvPicPr>
          <p:cNvPr id="17" name="Image 17" descr="Une image contenant table&#10;&#10;Description générée automatiquement">
            <a:extLst>
              <a:ext uri="{FF2B5EF4-FFF2-40B4-BE49-F238E27FC236}">
                <a16:creationId xmlns:a16="http://schemas.microsoft.com/office/drawing/2014/main" id="{01354EB9-B1B8-02FC-4234-D46565851F2C}"/>
              </a:ext>
            </a:extLst>
          </p:cNvPr>
          <p:cNvPicPr>
            <a:picLocks noChangeAspect="1"/>
          </p:cNvPicPr>
          <p:nvPr/>
        </p:nvPicPr>
        <p:blipFill>
          <a:blip r:embed="rId2"/>
          <a:stretch>
            <a:fillRect/>
          </a:stretch>
        </p:blipFill>
        <p:spPr>
          <a:xfrm>
            <a:off x="549275" y="3980576"/>
            <a:ext cx="6235700" cy="2111537"/>
          </a:xfrm>
          <a:prstGeom prst="rect">
            <a:avLst/>
          </a:prstGeom>
        </p:spPr>
      </p:pic>
      <p:pic>
        <p:nvPicPr>
          <p:cNvPr id="18" name="Image 18">
            <a:extLst>
              <a:ext uri="{FF2B5EF4-FFF2-40B4-BE49-F238E27FC236}">
                <a16:creationId xmlns:a16="http://schemas.microsoft.com/office/drawing/2014/main" id="{1C88A49D-1B4B-D22A-9135-8A3A00580ADD}"/>
              </a:ext>
            </a:extLst>
          </p:cNvPr>
          <p:cNvPicPr>
            <a:picLocks noChangeAspect="1"/>
          </p:cNvPicPr>
          <p:nvPr/>
        </p:nvPicPr>
        <p:blipFill>
          <a:blip r:embed="rId3"/>
          <a:stretch>
            <a:fillRect/>
          </a:stretch>
        </p:blipFill>
        <p:spPr>
          <a:xfrm>
            <a:off x="549275" y="2132432"/>
            <a:ext cx="6497637" cy="1569198"/>
          </a:xfrm>
          <a:prstGeom prst="rect">
            <a:avLst/>
          </a:prstGeom>
        </p:spPr>
      </p:pic>
      <p:pic>
        <p:nvPicPr>
          <p:cNvPr id="19" name="Image 25">
            <a:extLst>
              <a:ext uri="{FF2B5EF4-FFF2-40B4-BE49-F238E27FC236}">
                <a16:creationId xmlns:a16="http://schemas.microsoft.com/office/drawing/2014/main" id="{8CAD5E21-B16F-99F3-C523-2831C7FC44C4}"/>
              </a:ext>
            </a:extLst>
          </p:cNvPr>
          <p:cNvPicPr>
            <a:picLocks noChangeAspect="1"/>
          </p:cNvPicPr>
          <p:nvPr/>
        </p:nvPicPr>
        <p:blipFill>
          <a:blip r:embed="rId4"/>
          <a:stretch>
            <a:fillRect/>
          </a:stretch>
        </p:blipFill>
        <p:spPr>
          <a:xfrm>
            <a:off x="7494588" y="2144318"/>
            <a:ext cx="4481512" cy="4426738"/>
          </a:xfrm>
          <a:prstGeom prst="rect">
            <a:avLst/>
          </a:prstGeom>
        </p:spPr>
      </p:pic>
      <p:sp>
        <p:nvSpPr>
          <p:cNvPr id="26" name="ZoneTexte 25">
            <a:extLst>
              <a:ext uri="{FF2B5EF4-FFF2-40B4-BE49-F238E27FC236}">
                <a16:creationId xmlns:a16="http://schemas.microsoft.com/office/drawing/2014/main" id="{B4B5DDC6-1299-22F0-409F-4E227FE6F4A4}"/>
              </a:ext>
            </a:extLst>
          </p:cNvPr>
          <p:cNvSpPr txBox="1"/>
          <p:nvPr/>
        </p:nvSpPr>
        <p:spPr>
          <a:xfrm>
            <a:off x="552904" y="1779132"/>
            <a:ext cx="1063625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b="1" dirty="0">
                <a:latin typeface="Karla"/>
              </a:rPr>
              <a:t>Résultats obtenus pour l'algorithme CART (classification binaire)</a:t>
            </a:r>
          </a:p>
        </p:txBody>
      </p:sp>
      <p:sp>
        <p:nvSpPr>
          <p:cNvPr id="42" name="Rectangle 41">
            <a:extLst>
              <a:ext uri="{FF2B5EF4-FFF2-40B4-BE49-F238E27FC236}">
                <a16:creationId xmlns:a16="http://schemas.microsoft.com/office/drawing/2014/main" id="{8ADDE062-2E2A-E887-7854-AB8565FFD194}"/>
              </a:ext>
            </a:extLst>
          </p:cNvPr>
          <p:cNvSpPr/>
          <p:nvPr/>
        </p:nvSpPr>
        <p:spPr>
          <a:xfrm>
            <a:off x="10074729" y="6502853"/>
            <a:ext cx="1755320" cy="3537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959941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1"/>
                                        </p:tgtEl>
                                        <p:attrNameLst>
                                          <p:attrName>style.visibility</p:attrName>
                                        </p:attrNameLst>
                                      </p:cBhvr>
                                      <p:to>
                                        <p:strVal val="visible"/>
                                      </p:to>
                                    </p:set>
                                    <p:anim calcmode="lin" valueType="num">
                                      <p:cBhvr>
                                        <p:cTn id="7" dur="250" fill="hold"/>
                                        <p:tgtEl>
                                          <p:spTgt spid="11"/>
                                        </p:tgtEl>
                                        <p:attrNameLst>
                                          <p:attrName>ppt_x</p:attrName>
                                        </p:attrNameLst>
                                      </p:cBhvr>
                                      <p:tavLst>
                                        <p:tav tm="0">
                                          <p:val>
                                            <p:strVal val="#ppt_x"/>
                                          </p:val>
                                        </p:tav>
                                        <p:tav tm="50000">
                                          <p:val>
                                            <p:strVal val="#ppt_x+.1"/>
                                          </p:val>
                                        </p:tav>
                                        <p:tav tm="100000">
                                          <p:val>
                                            <p:strVal val="#ppt_x"/>
                                          </p:val>
                                        </p:tav>
                                      </p:tavLst>
                                    </p:anim>
                                    <p:anim calcmode="lin" valueType="num">
                                      <p:cBhvr>
                                        <p:cTn id="8" dur="250" fill="hold"/>
                                        <p:tgtEl>
                                          <p:spTgt spid="11"/>
                                        </p:tgtEl>
                                        <p:attrNameLst>
                                          <p:attrName>ppt_y</p:attrName>
                                        </p:attrNameLst>
                                      </p:cBhvr>
                                      <p:tavLst>
                                        <p:tav tm="0">
                                          <p:val>
                                            <p:strVal val="#ppt_y"/>
                                          </p:val>
                                        </p:tav>
                                        <p:tav tm="100000">
                                          <p:val>
                                            <p:strVal val="#ppt_y"/>
                                          </p:val>
                                        </p:tav>
                                      </p:tavLst>
                                    </p:anim>
                                    <p:anim calcmode="lin" valueType="num">
                                      <p:cBhvr>
                                        <p:cTn id="9" dur="250" fill="hold"/>
                                        <p:tgtEl>
                                          <p:spTgt spid="11"/>
                                        </p:tgtEl>
                                        <p:attrNameLst>
                                          <p:attrName>ppt_h</p:attrName>
                                        </p:attrNameLst>
                                      </p:cBhvr>
                                      <p:tavLst>
                                        <p:tav tm="0">
                                          <p:val>
                                            <p:strVal val="#ppt_h/10"/>
                                          </p:val>
                                        </p:tav>
                                        <p:tav tm="50000">
                                          <p:val>
                                            <p:strVal val="#ppt_h+.01"/>
                                          </p:val>
                                        </p:tav>
                                        <p:tav tm="100000">
                                          <p:val>
                                            <p:strVal val="#ppt_h"/>
                                          </p:val>
                                        </p:tav>
                                      </p:tavLst>
                                    </p:anim>
                                    <p:anim calcmode="lin" valueType="num">
                                      <p:cBhvr>
                                        <p:cTn id="10" dur="250" fill="hold"/>
                                        <p:tgtEl>
                                          <p:spTgt spid="11"/>
                                        </p:tgtEl>
                                        <p:attrNameLst>
                                          <p:attrName>ppt_w</p:attrName>
                                        </p:attrNameLst>
                                      </p:cBhvr>
                                      <p:tavLst>
                                        <p:tav tm="0">
                                          <p:val>
                                            <p:strVal val="#ppt_w/10"/>
                                          </p:val>
                                        </p:tav>
                                        <p:tav tm="50000">
                                          <p:val>
                                            <p:strVal val="#ppt_w+.01"/>
                                          </p:val>
                                        </p:tav>
                                        <p:tav tm="100000">
                                          <p:val>
                                            <p:strVal val="#ppt_w"/>
                                          </p:val>
                                        </p:tav>
                                      </p:tavLst>
                                    </p:anim>
                                    <p:animEffect transition="in" filter="fade">
                                      <p:cBhvr>
                                        <p:cTn id="11" dur="250" tmFilter="0,0; .5, 1; 1, 1"/>
                                        <p:tgtEl>
                                          <p:spTgt spid="11"/>
                                        </p:tgtEl>
                                      </p:cBhvr>
                                    </p:animEffect>
                                  </p:childTnLst>
                                </p:cTn>
                              </p:par>
                              <p:par>
                                <p:cTn id="12" presetID="22" presetClass="entr" presetSubtype="1" fill="hold" grpId="0" nodeType="withEffect">
                                  <p:stCondLst>
                                    <p:cond delay="0"/>
                                  </p:stCondLst>
                                  <p:childTnLst>
                                    <p:set>
                                      <p:cBhvr>
                                        <p:cTn id="13" dur="1" fill="hold">
                                          <p:stCondLst>
                                            <p:cond delay="0"/>
                                          </p:stCondLst>
                                        </p:cTn>
                                        <p:tgtEl>
                                          <p:spTgt spid="20"/>
                                        </p:tgtEl>
                                        <p:attrNameLst>
                                          <p:attrName>style.visibility</p:attrName>
                                        </p:attrNameLst>
                                      </p:cBhvr>
                                      <p:to>
                                        <p:strVal val="visible"/>
                                      </p:to>
                                    </p:set>
                                    <p:animEffect transition="in" filter="wipe(up)">
                                      <p:cBhvr>
                                        <p:cTn id="14" dur="400"/>
                                        <p:tgtEl>
                                          <p:spTgt spid="20"/>
                                        </p:tgtEl>
                                      </p:cBhvr>
                                    </p:animEffect>
                                  </p:childTnLst>
                                </p:cTn>
                              </p:par>
                              <p:par>
                                <p:cTn id="15" presetID="22" presetClass="entr" presetSubtype="1" fill="hold" grpId="0" nodeType="with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wipe(up)">
                                      <p:cBhvr>
                                        <p:cTn id="17" dur="400"/>
                                        <p:tgtEl>
                                          <p:spTgt spid="22"/>
                                        </p:tgtEl>
                                      </p:cBhvr>
                                    </p:animEffect>
                                  </p:childTnLst>
                                </p:cTn>
                              </p:par>
                              <p:par>
                                <p:cTn id="18" presetID="22" presetClass="entr" presetSubtype="1" fill="hold" grpId="0" nodeType="withEffect">
                                  <p:stCondLst>
                                    <p:cond delay="0"/>
                                  </p:stCondLst>
                                  <p:childTnLst>
                                    <p:set>
                                      <p:cBhvr>
                                        <p:cTn id="19" dur="1" fill="hold">
                                          <p:stCondLst>
                                            <p:cond delay="0"/>
                                          </p:stCondLst>
                                        </p:cTn>
                                        <p:tgtEl>
                                          <p:spTgt spid="23"/>
                                        </p:tgtEl>
                                        <p:attrNameLst>
                                          <p:attrName>style.visibility</p:attrName>
                                        </p:attrNameLst>
                                      </p:cBhvr>
                                      <p:to>
                                        <p:strVal val="visible"/>
                                      </p:to>
                                    </p:set>
                                    <p:animEffect transition="in" filter="wipe(up)">
                                      <p:cBhvr>
                                        <p:cTn id="20" dur="400"/>
                                        <p:tgtEl>
                                          <p:spTgt spid="23"/>
                                        </p:tgtEl>
                                      </p:cBhvr>
                                    </p:animEffect>
                                  </p:childTnLst>
                                </p:cTn>
                              </p:par>
                            </p:childTnLst>
                          </p:cTn>
                        </p:par>
                        <p:par>
                          <p:cTn id="21" fill="hold">
                            <p:stCondLst>
                              <p:cond delay="975"/>
                            </p:stCondLst>
                            <p:childTnLst>
                              <p:par>
                                <p:cTn id="22" presetID="22" presetClass="entr" presetSubtype="1" fill="hold" grpId="0" nodeType="afterEffect">
                                  <p:stCondLst>
                                    <p:cond delay="0"/>
                                  </p:stCondLst>
                                  <p:childTnLst>
                                    <p:set>
                                      <p:cBhvr>
                                        <p:cTn id="23" dur="1" fill="hold">
                                          <p:stCondLst>
                                            <p:cond delay="0"/>
                                          </p:stCondLst>
                                        </p:cTn>
                                        <p:tgtEl>
                                          <p:spTgt spid="32"/>
                                        </p:tgtEl>
                                        <p:attrNameLst>
                                          <p:attrName>style.visibility</p:attrName>
                                        </p:attrNameLst>
                                      </p:cBhvr>
                                      <p:to>
                                        <p:strVal val="visible"/>
                                      </p:to>
                                    </p:set>
                                    <p:animEffect transition="in" filter="wipe(up)">
                                      <p:cBhvr>
                                        <p:cTn id="24" dur="4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20" grpId="0"/>
      <p:bldP spid="22" grpId="0"/>
      <p:bldP spid="23" grpId="0"/>
      <p:bldP spid="3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11113" y="951768"/>
            <a:ext cx="12169775" cy="1015663"/>
          </a:xfrm>
          <a:prstGeom prst="rect">
            <a:avLst/>
          </a:prstGeom>
          <a:noFill/>
        </p:spPr>
        <p:txBody>
          <a:bodyPr wrap="square" lIns="91440" tIns="45720" rIns="91440" bIns="45720" rtlCol="0" anchor="t">
            <a:spAutoFit/>
          </a:bodyPr>
          <a:lstStyle/>
          <a:p>
            <a:pPr algn="ctr"/>
            <a:r>
              <a:rPr lang="en-US" sz="4400" b="1" dirty="0">
                <a:latin typeface="Karla"/>
                <a:ea typeface="Karla" pitchFamily="2" charset="0"/>
              </a:rPr>
              <a:t>EXEMPLE DE RÉSULTATS DES MÉTRIQUES</a:t>
            </a:r>
            <a:endParaRPr lang="en-US" sz="4400" b="1" dirty="0">
              <a:solidFill>
                <a:srgbClr val="CA4E39"/>
              </a:solidFill>
              <a:latin typeface="Karla" pitchFamily="2" charset="0"/>
              <a:ea typeface="Karla" pitchFamily="2" charset="0"/>
            </a:endParaRPr>
          </a:p>
          <a:p>
            <a:pPr algn="ctr"/>
            <a:endParaRPr lang="en-US" sz="1600" dirty="0">
              <a:latin typeface="Raleway ExtraBold" panose="020B0903030101060003" pitchFamily="34" charset="-52"/>
            </a:endParaRPr>
          </a:p>
        </p:txBody>
      </p:sp>
      <p:grpSp>
        <p:nvGrpSpPr>
          <p:cNvPr id="12" name="Группа 11"/>
          <p:cNvGrpSpPr/>
          <p:nvPr/>
        </p:nvGrpSpPr>
        <p:grpSpPr>
          <a:xfrm>
            <a:off x="5755106" y="700981"/>
            <a:ext cx="681788" cy="165205"/>
            <a:chOff x="1194364" y="1515979"/>
            <a:chExt cx="681788" cy="165205"/>
          </a:xfrm>
        </p:grpSpPr>
        <p:sp>
          <p:nvSpPr>
            <p:cNvPr id="13" name="Овал 12"/>
            <p:cNvSpPr/>
            <p:nvPr/>
          </p:nvSpPr>
          <p:spPr>
            <a:xfrm>
              <a:off x="1194364" y="1515979"/>
              <a:ext cx="165205" cy="165205"/>
            </a:xfrm>
            <a:prstGeom prst="ellipse">
              <a:avLst/>
            </a:prstGeom>
            <a:solidFill>
              <a:srgbClr val="CA4E39"/>
            </a:solidFill>
            <a:ln>
              <a:solidFill>
                <a:srgbClr val="CA4E3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14" name="Овал 13"/>
            <p:cNvSpPr/>
            <p:nvPr/>
          </p:nvSpPr>
          <p:spPr>
            <a:xfrm>
              <a:off x="1452656" y="1515979"/>
              <a:ext cx="165205" cy="165205"/>
            </a:xfrm>
            <a:prstGeom prst="ellipse">
              <a:avLst/>
            </a:prstGeom>
            <a:solidFill>
              <a:srgbClr val="CA4E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15" name="Овал 14"/>
            <p:cNvSpPr/>
            <p:nvPr/>
          </p:nvSpPr>
          <p:spPr>
            <a:xfrm>
              <a:off x="1710947" y="1515979"/>
              <a:ext cx="165205" cy="165205"/>
            </a:xfrm>
            <a:prstGeom prst="ellipse">
              <a:avLst/>
            </a:prstGeom>
            <a:solidFill>
              <a:srgbClr val="CA4E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grpSp>
      <p:sp>
        <p:nvSpPr>
          <p:cNvPr id="20" name="Прямоугольник 19"/>
          <p:cNvSpPr/>
          <p:nvPr/>
        </p:nvSpPr>
        <p:spPr>
          <a:xfrm>
            <a:off x="4641352" y="2911852"/>
            <a:ext cx="1739799" cy="707886"/>
          </a:xfrm>
          <a:prstGeom prst="rect">
            <a:avLst/>
          </a:prstGeom>
        </p:spPr>
        <p:txBody>
          <a:bodyPr wrap="square">
            <a:spAutoFit/>
          </a:bodyPr>
          <a:lstStyle/>
          <a:p>
            <a:pPr algn="ctr"/>
            <a:r>
              <a:rPr lang="en-US" sz="4000" dirty="0">
                <a:solidFill>
                  <a:schemeClr val="bg1"/>
                </a:solidFill>
                <a:latin typeface="Pe-icon-7-stroke" pitchFamily="2" charset="0"/>
              </a:rPr>
              <a:t></a:t>
            </a:r>
            <a:endParaRPr lang="ru-RU" sz="4000" dirty="0">
              <a:solidFill>
                <a:schemeClr val="bg1"/>
              </a:solidFill>
            </a:endParaRPr>
          </a:p>
        </p:txBody>
      </p:sp>
      <p:sp>
        <p:nvSpPr>
          <p:cNvPr id="22" name="Прямоугольник 21"/>
          <p:cNvSpPr/>
          <p:nvPr/>
        </p:nvSpPr>
        <p:spPr>
          <a:xfrm>
            <a:off x="4621294" y="4295577"/>
            <a:ext cx="1739799" cy="707886"/>
          </a:xfrm>
          <a:prstGeom prst="rect">
            <a:avLst/>
          </a:prstGeom>
        </p:spPr>
        <p:txBody>
          <a:bodyPr wrap="square">
            <a:spAutoFit/>
          </a:bodyPr>
          <a:lstStyle/>
          <a:p>
            <a:pPr algn="ctr"/>
            <a:r>
              <a:rPr lang="en-US" sz="4000" dirty="0">
                <a:solidFill>
                  <a:schemeClr val="bg1"/>
                </a:solidFill>
                <a:latin typeface="Pe-icon-7-stroke" pitchFamily="2" charset="0"/>
              </a:rPr>
              <a:t></a:t>
            </a:r>
            <a:endParaRPr lang="ru-RU" sz="4000" dirty="0">
              <a:solidFill>
                <a:schemeClr val="bg1"/>
              </a:solidFill>
            </a:endParaRPr>
          </a:p>
        </p:txBody>
      </p:sp>
      <p:sp>
        <p:nvSpPr>
          <p:cNvPr id="23" name="Прямоугольник 22"/>
          <p:cNvSpPr/>
          <p:nvPr/>
        </p:nvSpPr>
        <p:spPr>
          <a:xfrm>
            <a:off x="5920311" y="4331673"/>
            <a:ext cx="1739799" cy="707886"/>
          </a:xfrm>
          <a:prstGeom prst="rect">
            <a:avLst/>
          </a:prstGeom>
        </p:spPr>
        <p:txBody>
          <a:bodyPr wrap="square">
            <a:spAutoFit/>
          </a:bodyPr>
          <a:lstStyle/>
          <a:p>
            <a:pPr algn="ctr"/>
            <a:r>
              <a:rPr lang="en-US" sz="4000" dirty="0">
                <a:solidFill>
                  <a:schemeClr val="bg1"/>
                </a:solidFill>
                <a:latin typeface="Pe-icon-7-stroke" pitchFamily="2" charset="0"/>
              </a:rPr>
              <a:t></a:t>
            </a:r>
            <a:endParaRPr lang="ru-RU" sz="4000" dirty="0">
              <a:solidFill>
                <a:schemeClr val="bg1"/>
              </a:solidFill>
            </a:endParaRPr>
          </a:p>
        </p:txBody>
      </p:sp>
      <p:sp>
        <p:nvSpPr>
          <p:cNvPr id="32" name="Текст 11"/>
          <p:cNvSpPr txBox="1">
            <a:spLocks/>
          </p:cNvSpPr>
          <p:nvPr/>
        </p:nvSpPr>
        <p:spPr>
          <a:xfrm>
            <a:off x="8729543" y="2201006"/>
            <a:ext cx="2277599" cy="1571579"/>
          </a:xfrm>
          <a:prstGeom prst="rect">
            <a:avLst/>
          </a:prstGeom>
        </p:spPr>
        <p:txBody>
          <a:bodyPr lIns="91440" tIns="45720" rIns="91440" bIns="45720" anchor="t">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lnSpc>
                <a:spcPct val="150000"/>
              </a:lnSpc>
            </a:pPr>
            <a:r>
              <a:rPr lang="en-US" sz="1000" kern="0" dirty="0">
                <a:latin typeface="+mj-lt"/>
                <a:ea typeface="Karla" pitchFamily="2" charset="0"/>
                <a:cs typeface="Poppins"/>
              </a:rPr>
              <a:t>.</a:t>
            </a:r>
            <a:endParaRPr lang="en-US" sz="1000" b="1" dirty="0">
              <a:latin typeface="+mj-lt"/>
              <a:cs typeface="Poppins"/>
            </a:endParaRPr>
          </a:p>
        </p:txBody>
      </p:sp>
      <p:sp>
        <p:nvSpPr>
          <p:cNvPr id="26" name="ZoneTexte 25">
            <a:extLst>
              <a:ext uri="{FF2B5EF4-FFF2-40B4-BE49-F238E27FC236}">
                <a16:creationId xmlns:a16="http://schemas.microsoft.com/office/drawing/2014/main" id="{B4B5DDC6-1299-22F0-409F-4E227FE6F4A4}"/>
              </a:ext>
            </a:extLst>
          </p:cNvPr>
          <p:cNvSpPr txBox="1"/>
          <p:nvPr/>
        </p:nvSpPr>
        <p:spPr>
          <a:xfrm>
            <a:off x="552904" y="1779132"/>
            <a:ext cx="112649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b="1" dirty="0">
                <a:latin typeface="Karla"/>
              </a:rPr>
              <a:t>Résultats obtenus pour l'algorithme CART (classification multi-classe)</a:t>
            </a:r>
          </a:p>
        </p:txBody>
      </p:sp>
      <p:sp>
        <p:nvSpPr>
          <p:cNvPr id="42" name="Rectangle 41">
            <a:extLst>
              <a:ext uri="{FF2B5EF4-FFF2-40B4-BE49-F238E27FC236}">
                <a16:creationId xmlns:a16="http://schemas.microsoft.com/office/drawing/2014/main" id="{8ADDE062-2E2A-E887-7854-AB8565FFD194}"/>
              </a:ext>
            </a:extLst>
          </p:cNvPr>
          <p:cNvSpPr/>
          <p:nvPr/>
        </p:nvSpPr>
        <p:spPr>
          <a:xfrm>
            <a:off x="10074729" y="6502853"/>
            <a:ext cx="1755320" cy="3537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2" name="Image 2" descr="Une image contenant texte&#10;&#10;Description générée automatiquement">
            <a:extLst>
              <a:ext uri="{FF2B5EF4-FFF2-40B4-BE49-F238E27FC236}">
                <a16:creationId xmlns:a16="http://schemas.microsoft.com/office/drawing/2014/main" id="{DA0AD141-7D43-2B54-BBE7-C395285566F4}"/>
              </a:ext>
            </a:extLst>
          </p:cNvPr>
          <p:cNvPicPr>
            <a:picLocks noChangeAspect="1"/>
          </p:cNvPicPr>
          <p:nvPr/>
        </p:nvPicPr>
        <p:blipFill>
          <a:blip r:embed="rId2"/>
          <a:stretch>
            <a:fillRect/>
          </a:stretch>
        </p:blipFill>
        <p:spPr>
          <a:xfrm>
            <a:off x="590550" y="2200599"/>
            <a:ext cx="6343650" cy="1885303"/>
          </a:xfrm>
          <a:prstGeom prst="rect">
            <a:avLst/>
          </a:prstGeom>
        </p:spPr>
      </p:pic>
      <p:pic>
        <p:nvPicPr>
          <p:cNvPr id="3" name="Image 3">
            <a:extLst>
              <a:ext uri="{FF2B5EF4-FFF2-40B4-BE49-F238E27FC236}">
                <a16:creationId xmlns:a16="http://schemas.microsoft.com/office/drawing/2014/main" id="{EFFB7088-5C10-6BA5-8EAF-0FF4EAA520FD}"/>
              </a:ext>
            </a:extLst>
          </p:cNvPr>
          <p:cNvPicPr>
            <a:picLocks noChangeAspect="1"/>
          </p:cNvPicPr>
          <p:nvPr/>
        </p:nvPicPr>
        <p:blipFill>
          <a:blip r:embed="rId3"/>
          <a:stretch>
            <a:fillRect/>
          </a:stretch>
        </p:blipFill>
        <p:spPr>
          <a:xfrm>
            <a:off x="7124700" y="2200585"/>
            <a:ext cx="5975350" cy="4526930"/>
          </a:xfrm>
          <a:prstGeom prst="rect">
            <a:avLst/>
          </a:prstGeom>
        </p:spPr>
      </p:pic>
      <p:pic>
        <p:nvPicPr>
          <p:cNvPr id="4" name="Image 4" descr="Une image contenant texte, reçu&#10;&#10;Description générée automatiquement">
            <a:extLst>
              <a:ext uri="{FF2B5EF4-FFF2-40B4-BE49-F238E27FC236}">
                <a16:creationId xmlns:a16="http://schemas.microsoft.com/office/drawing/2014/main" id="{C04D3A4B-6419-D8F0-09DF-F2C5D2106294}"/>
              </a:ext>
            </a:extLst>
          </p:cNvPr>
          <p:cNvPicPr>
            <a:picLocks noChangeAspect="1"/>
          </p:cNvPicPr>
          <p:nvPr/>
        </p:nvPicPr>
        <p:blipFill>
          <a:blip r:embed="rId4"/>
          <a:stretch>
            <a:fillRect/>
          </a:stretch>
        </p:blipFill>
        <p:spPr>
          <a:xfrm>
            <a:off x="590550" y="4139186"/>
            <a:ext cx="5016500" cy="1881629"/>
          </a:xfrm>
          <a:prstGeom prst="rect">
            <a:avLst/>
          </a:prstGeom>
        </p:spPr>
      </p:pic>
    </p:spTree>
    <p:extLst>
      <p:ext uri="{BB962C8B-B14F-4D97-AF65-F5344CB8AC3E}">
        <p14:creationId xmlns:p14="http://schemas.microsoft.com/office/powerpoint/2010/main" val="73122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1"/>
                                        </p:tgtEl>
                                        <p:attrNameLst>
                                          <p:attrName>style.visibility</p:attrName>
                                        </p:attrNameLst>
                                      </p:cBhvr>
                                      <p:to>
                                        <p:strVal val="visible"/>
                                      </p:to>
                                    </p:set>
                                    <p:anim calcmode="lin" valueType="num">
                                      <p:cBhvr>
                                        <p:cTn id="7" dur="250" fill="hold"/>
                                        <p:tgtEl>
                                          <p:spTgt spid="11"/>
                                        </p:tgtEl>
                                        <p:attrNameLst>
                                          <p:attrName>ppt_x</p:attrName>
                                        </p:attrNameLst>
                                      </p:cBhvr>
                                      <p:tavLst>
                                        <p:tav tm="0">
                                          <p:val>
                                            <p:strVal val="#ppt_x"/>
                                          </p:val>
                                        </p:tav>
                                        <p:tav tm="50000">
                                          <p:val>
                                            <p:strVal val="#ppt_x+.1"/>
                                          </p:val>
                                        </p:tav>
                                        <p:tav tm="100000">
                                          <p:val>
                                            <p:strVal val="#ppt_x"/>
                                          </p:val>
                                        </p:tav>
                                      </p:tavLst>
                                    </p:anim>
                                    <p:anim calcmode="lin" valueType="num">
                                      <p:cBhvr>
                                        <p:cTn id="8" dur="250" fill="hold"/>
                                        <p:tgtEl>
                                          <p:spTgt spid="11"/>
                                        </p:tgtEl>
                                        <p:attrNameLst>
                                          <p:attrName>ppt_y</p:attrName>
                                        </p:attrNameLst>
                                      </p:cBhvr>
                                      <p:tavLst>
                                        <p:tav tm="0">
                                          <p:val>
                                            <p:strVal val="#ppt_y"/>
                                          </p:val>
                                        </p:tav>
                                        <p:tav tm="100000">
                                          <p:val>
                                            <p:strVal val="#ppt_y"/>
                                          </p:val>
                                        </p:tav>
                                      </p:tavLst>
                                    </p:anim>
                                    <p:anim calcmode="lin" valueType="num">
                                      <p:cBhvr>
                                        <p:cTn id="9" dur="250" fill="hold"/>
                                        <p:tgtEl>
                                          <p:spTgt spid="11"/>
                                        </p:tgtEl>
                                        <p:attrNameLst>
                                          <p:attrName>ppt_h</p:attrName>
                                        </p:attrNameLst>
                                      </p:cBhvr>
                                      <p:tavLst>
                                        <p:tav tm="0">
                                          <p:val>
                                            <p:strVal val="#ppt_h/10"/>
                                          </p:val>
                                        </p:tav>
                                        <p:tav tm="50000">
                                          <p:val>
                                            <p:strVal val="#ppt_h+.01"/>
                                          </p:val>
                                        </p:tav>
                                        <p:tav tm="100000">
                                          <p:val>
                                            <p:strVal val="#ppt_h"/>
                                          </p:val>
                                        </p:tav>
                                      </p:tavLst>
                                    </p:anim>
                                    <p:anim calcmode="lin" valueType="num">
                                      <p:cBhvr>
                                        <p:cTn id="10" dur="250" fill="hold"/>
                                        <p:tgtEl>
                                          <p:spTgt spid="11"/>
                                        </p:tgtEl>
                                        <p:attrNameLst>
                                          <p:attrName>ppt_w</p:attrName>
                                        </p:attrNameLst>
                                      </p:cBhvr>
                                      <p:tavLst>
                                        <p:tav tm="0">
                                          <p:val>
                                            <p:strVal val="#ppt_w/10"/>
                                          </p:val>
                                        </p:tav>
                                        <p:tav tm="50000">
                                          <p:val>
                                            <p:strVal val="#ppt_w+.01"/>
                                          </p:val>
                                        </p:tav>
                                        <p:tav tm="100000">
                                          <p:val>
                                            <p:strVal val="#ppt_w"/>
                                          </p:val>
                                        </p:tav>
                                      </p:tavLst>
                                    </p:anim>
                                    <p:animEffect transition="in" filter="fade">
                                      <p:cBhvr>
                                        <p:cTn id="11" dur="250" tmFilter="0,0; .5, 1; 1, 1"/>
                                        <p:tgtEl>
                                          <p:spTgt spid="11"/>
                                        </p:tgtEl>
                                      </p:cBhvr>
                                    </p:animEffect>
                                  </p:childTnLst>
                                </p:cTn>
                              </p:par>
                              <p:par>
                                <p:cTn id="12" presetID="22" presetClass="entr" presetSubtype="1" fill="hold" grpId="0" nodeType="withEffect">
                                  <p:stCondLst>
                                    <p:cond delay="0"/>
                                  </p:stCondLst>
                                  <p:childTnLst>
                                    <p:set>
                                      <p:cBhvr>
                                        <p:cTn id="13" dur="1" fill="hold">
                                          <p:stCondLst>
                                            <p:cond delay="0"/>
                                          </p:stCondLst>
                                        </p:cTn>
                                        <p:tgtEl>
                                          <p:spTgt spid="20"/>
                                        </p:tgtEl>
                                        <p:attrNameLst>
                                          <p:attrName>style.visibility</p:attrName>
                                        </p:attrNameLst>
                                      </p:cBhvr>
                                      <p:to>
                                        <p:strVal val="visible"/>
                                      </p:to>
                                    </p:set>
                                    <p:animEffect transition="in" filter="wipe(up)">
                                      <p:cBhvr>
                                        <p:cTn id="14" dur="400"/>
                                        <p:tgtEl>
                                          <p:spTgt spid="20"/>
                                        </p:tgtEl>
                                      </p:cBhvr>
                                    </p:animEffect>
                                  </p:childTnLst>
                                </p:cTn>
                              </p:par>
                              <p:par>
                                <p:cTn id="15" presetID="22" presetClass="entr" presetSubtype="1" fill="hold" grpId="0" nodeType="with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wipe(up)">
                                      <p:cBhvr>
                                        <p:cTn id="17" dur="400"/>
                                        <p:tgtEl>
                                          <p:spTgt spid="22"/>
                                        </p:tgtEl>
                                      </p:cBhvr>
                                    </p:animEffect>
                                  </p:childTnLst>
                                </p:cTn>
                              </p:par>
                              <p:par>
                                <p:cTn id="18" presetID="22" presetClass="entr" presetSubtype="1" fill="hold" grpId="0" nodeType="withEffect">
                                  <p:stCondLst>
                                    <p:cond delay="0"/>
                                  </p:stCondLst>
                                  <p:childTnLst>
                                    <p:set>
                                      <p:cBhvr>
                                        <p:cTn id="19" dur="1" fill="hold">
                                          <p:stCondLst>
                                            <p:cond delay="0"/>
                                          </p:stCondLst>
                                        </p:cTn>
                                        <p:tgtEl>
                                          <p:spTgt spid="23"/>
                                        </p:tgtEl>
                                        <p:attrNameLst>
                                          <p:attrName>style.visibility</p:attrName>
                                        </p:attrNameLst>
                                      </p:cBhvr>
                                      <p:to>
                                        <p:strVal val="visible"/>
                                      </p:to>
                                    </p:set>
                                    <p:animEffect transition="in" filter="wipe(up)">
                                      <p:cBhvr>
                                        <p:cTn id="20" dur="400"/>
                                        <p:tgtEl>
                                          <p:spTgt spid="23"/>
                                        </p:tgtEl>
                                      </p:cBhvr>
                                    </p:animEffect>
                                  </p:childTnLst>
                                </p:cTn>
                              </p:par>
                            </p:childTnLst>
                          </p:cTn>
                        </p:par>
                        <p:par>
                          <p:cTn id="21" fill="hold">
                            <p:stCondLst>
                              <p:cond delay="975"/>
                            </p:stCondLst>
                            <p:childTnLst>
                              <p:par>
                                <p:cTn id="22" presetID="22" presetClass="entr" presetSubtype="1" fill="hold" grpId="0" nodeType="afterEffect">
                                  <p:stCondLst>
                                    <p:cond delay="0"/>
                                  </p:stCondLst>
                                  <p:childTnLst>
                                    <p:set>
                                      <p:cBhvr>
                                        <p:cTn id="23" dur="1" fill="hold">
                                          <p:stCondLst>
                                            <p:cond delay="0"/>
                                          </p:stCondLst>
                                        </p:cTn>
                                        <p:tgtEl>
                                          <p:spTgt spid="32"/>
                                        </p:tgtEl>
                                        <p:attrNameLst>
                                          <p:attrName>style.visibility</p:attrName>
                                        </p:attrNameLst>
                                      </p:cBhvr>
                                      <p:to>
                                        <p:strVal val="visible"/>
                                      </p:to>
                                    </p:set>
                                    <p:animEffect transition="in" filter="wipe(up)">
                                      <p:cBhvr>
                                        <p:cTn id="24" dur="4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20" grpId="0"/>
      <p:bldP spid="22" grpId="0"/>
      <p:bldP spid="23" grpId="0"/>
      <p:bldP spid="3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1689" y="783324"/>
            <a:ext cx="12195379" cy="1015663"/>
          </a:xfrm>
          <a:prstGeom prst="rect">
            <a:avLst/>
          </a:prstGeom>
          <a:noFill/>
        </p:spPr>
        <p:txBody>
          <a:bodyPr wrap="square" lIns="91440" tIns="45720" rIns="91440" bIns="45720" rtlCol="0" anchor="t">
            <a:spAutoFit/>
          </a:bodyPr>
          <a:lstStyle/>
          <a:p>
            <a:pPr algn="ctr"/>
            <a:r>
              <a:rPr lang="en-US" sz="4400" b="1" dirty="0">
                <a:latin typeface="Karla"/>
                <a:ea typeface="Karla" pitchFamily="2" charset="0"/>
              </a:rPr>
              <a:t>COMPARAISON DES MODÈLES </a:t>
            </a:r>
            <a:endParaRPr lang="en-US" sz="4400" b="1" dirty="0">
              <a:solidFill>
                <a:srgbClr val="CA4E39"/>
              </a:solidFill>
              <a:latin typeface="Karla"/>
              <a:ea typeface="Karla" pitchFamily="2" charset="0"/>
            </a:endParaRPr>
          </a:p>
          <a:p>
            <a:pPr algn="ctr"/>
            <a:endParaRPr lang="en-US" sz="1600" dirty="0">
              <a:latin typeface="Raleway ExtraBold" panose="020B0903030101060003" pitchFamily="34" charset="-52"/>
            </a:endParaRPr>
          </a:p>
        </p:txBody>
      </p:sp>
      <p:grpSp>
        <p:nvGrpSpPr>
          <p:cNvPr id="11" name="Группа 10"/>
          <p:cNvGrpSpPr/>
          <p:nvPr/>
        </p:nvGrpSpPr>
        <p:grpSpPr>
          <a:xfrm>
            <a:off x="5755106" y="532537"/>
            <a:ext cx="681788" cy="165205"/>
            <a:chOff x="1194364" y="1515979"/>
            <a:chExt cx="681788" cy="165205"/>
          </a:xfrm>
        </p:grpSpPr>
        <p:sp>
          <p:nvSpPr>
            <p:cNvPr id="12" name="Овал 11"/>
            <p:cNvSpPr/>
            <p:nvPr/>
          </p:nvSpPr>
          <p:spPr>
            <a:xfrm>
              <a:off x="1194364" y="1515979"/>
              <a:ext cx="165205" cy="16520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13" name="Овал 12"/>
            <p:cNvSpPr/>
            <p:nvPr/>
          </p:nvSpPr>
          <p:spPr>
            <a:xfrm>
              <a:off x="1452656" y="1515979"/>
              <a:ext cx="165205" cy="16520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14" name="Овал 13"/>
            <p:cNvSpPr/>
            <p:nvPr/>
          </p:nvSpPr>
          <p:spPr>
            <a:xfrm>
              <a:off x="1710947" y="1515979"/>
              <a:ext cx="165205" cy="16520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grpSp>
      <p:sp>
        <p:nvSpPr>
          <p:cNvPr id="15" name="Подзаголовок 2"/>
          <p:cNvSpPr txBox="1">
            <a:spLocks/>
          </p:cNvSpPr>
          <p:nvPr/>
        </p:nvSpPr>
        <p:spPr>
          <a:xfrm>
            <a:off x="1978484" y="1532329"/>
            <a:ext cx="8317054" cy="741640"/>
          </a:xfrm>
          <a:prstGeom prst="rect">
            <a:avLst/>
          </a:prstGeom>
        </p:spPr>
        <p:txBody>
          <a:bodyPr vert="horz" lIns="91440" tIns="45720" rIns="91440" bIns="45720" numCol="1" spcCol="18000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spcBef>
                <a:spcPts val="0"/>
              </a:spcBef>
              <a:buNone/>
            </a:pPr>
            <a:r>
              <a:rPr lang="en-US" sz="1200" kern="0" dirty="0" err="1">
                <a:latin typeface="Karla"/>
                <a:ea typeface="Karla" pitchFamily="2" charset="0"/>
                <a:cs typeface="Poppins"/>
              </a:rPr>
              <a:t>Mesure</a:t>
            </a:r>
            <a:r>
              <a:rPr lang="en-US" sz="1200" kern="0" dirty="0">
                <a:latin typeface="Karla"/>
                <a:ea typeface="Karla" pitchFamily="2" charset="0"/>
                <a:cs typeface="Poppins"/>
              </a:rPr>
              <a:t> du temps de </a:t>
            </a:r>
            <a:r>
              <a:rPr lang="en-US" sz="1200" kern="0" dirty="0" err="1">
                <a:latin typeface="Karla"/>
                <a:ea typeface="Karla" pitchFamily="2" charset="0"/>
                <a:cs typeface="Poppins"/>
              </a:rPr>
              <a:t>prédiction</a:t>
            </a:r>
            <a:r>
              <a:rPr lang="en-US" sz="1200" kern="0" dirty="0">
                <a:latin typeface="Karla"/>
                <a:ea typeface="Karla" pitchFamily="2" charset="0"/>
                <a:cs typeface="Poppins"/>
              </a:rPr>
              <a:t> et du temps de fit de </a:t>
            </a:r>
            <a:r>
              <a:rPr lang="en-US" sz="1200" kern="0" dirty="0" err="1">
                <a:latin typeface="Karla"/>
                <a:ea typeface="Karla" pitchFamily="2" charset="0"/>
                <a:cs typeface="Poppins"/>
              </a:rPr>
              <a:t>chaque</a:t>
            </a:r>
            <a:r>
              <a:rPr lang="en-US" sz="1200" kern="0" dirty="0">
                <a:latin typeface="Karla"/>
                <a:ea typeface="Karla" pitchFamily="2" charset="0"/>
                <a:cs typeface="Poppins"/>
              </a:rPr>
              <a:t> </a:t>
            </a:r>
            <a:r>
              <a:rPr lang="en-US" sz="1200" kern="0" dirty="0" err="1">
                <a:latin typeface="Karla"/>
                <a:ea typeface="Karla" pitchFamily="2" charset="0"/>
                <a:cs typeface="Poppins"/>
              </a:rPr>
              <a:t>modèle</a:t>
            </a:r>
            <a:r>
              <a:rPr lang="en-US" sz="1200" kern="0" dirty="0">
                <a:latin typeface="Karla"/>
                <a:ea typeface="Karla" pitchFamily="2" charset="0"/>
                <a:cs typeface="Poppins"/>
              </a:rPr>
              <a:t> </a:t>
            </a:r>
            <a:r>
              <a:rPr lang="en-US" sz="1200" kern="0" dirty="0" err="1">
                <a:latin typeface="Karla"/>
                <a:ea typeface="Karla" pitchFamily="2" charset="0"/>
                <a:cs typeface="Poppins"/>
              </a:rPr>
              <a:t>effectué</a:t>
            </a:r>
            <a:r>
              <a:rPr lang="en-US" sz="1200" kern="0" dirty="0">
                <a:latin typeface="Karla"/>
                <a:ea typeface="Karla" pitchFamily="2" charset="0"/>
                <a:cs typeface="Poppins"/>
              </a:rPr>
              <a:t> à </a:t>
            </a:r>
            <a:r>
              <a:rPr lang="en-US" sz="1200" kern="0" dirty="0" err="1">
                <a:latin typeface="Karla"/>
                <a:ea typeface="Karla" pitchFamily="2" charset="0"/>
                <a:cs typeface="Poppins"/>
              </a:rPr>
              <a:t>l'aide</a:t>
            </a:r>
            <a:r>
              <a:rPr lang="en-US" sz="1200" kern="0" dirty="0">
                <a:latin typeface="Karla"/>
                <a:ea typeface="Karla" pitchFamily="2" charset="0"/>
                <a:cs typeface="Poppins"/>
              </a:rPr>
              <a:t> du module "time" disponible sur Python. Le module time </a:t>
            </a:r>
            <a:r>
              <a:rPr lang="en-US" sz="1200" kern="0" dirty="0" err="1">
                <a:latin typeface="Karla"/>
                <a:ea typeface="Karla" pitchFamily="2" charset="0"/>
                <a:cs typeface="Poppins"/>
              </a:rPr>
              <a:t>en</a:t>
            </a:r>
            <a:r>
              <a:rPr lang="en-US" sz="1200" kern="0" dirty="0">
                <a:latin typeface="Karla"/>
                <a:ea typeface="Karla" pitchFamily="2" charset="0"/>
                <a:cs typeface="Poppins"/>
              </a:rPr>
              <a:t> Python </a:t>
            </a:r>
            <a:r>
              <a:rPr lang="en-US" sz="1200" kern="0" dirty="0" err="1">
                <a:latin typeface="Karla"/>
                <a:ea typeface="Karla" pitchFamily="2" charset="0"/>
                <a:cs typeface="Poppins"/>
              </a:rPr>
              <a:t>est</a:t>
            </a:r>
            <a:r>
              <a:rPr lang="en-US" sz="1200" kern="0" dirty="0">
                <a:latin typeface="Karla"/>
                <a:ea typeface="Karla" pitchFamily="2" charset="0"/>
                <a:cs typeface="Poppins"/>
              </a:rPr>
              <a:t> </a:t>
            </a:r>
            <a:r>
              <a:rPr lang="en-US" sz="1200" kern="0" dirty="0" err="1">
                <a:latin typeface="Karla"/>
                <a:ea typeface="Karla" pitchFamily="2" charset="0"/>
                <a:cs typeface="Poppins"/>
              </a:rPr>
              <a:t>une</a:t>
            </a:r>
            <a:r>
              <a:rPr lang="en-US" sz="1200" kern="0" dirty="0">
                <a:latin typeface="Karla"/>
                <a:ea typeface="Karla" pitchFamily="2" charset="0"/>
                <a:cs typeface="Poppins"/>
              </a:rPr>
              <a:t> des </a:t>
            </a:r>
            <a:r>
              <a:rPr lang="en-US" sz="1200" kern="0" dirty="0" err="1">
                <a:latin typeface="Karla"/>
                <a:ea typeface="Karla" pitchFamily="2" charset="0"/>
                <a:cs typeface="Poppins"/>
              </a:rPr>
              <a:t>façons</a:t>
            </a:r>
            <a:r>
              <a:rPr lang="en-US" sz="1200" kern="0" dirty="0">
                <a:latin typeface="Karla"/>
                <a:ea typeface="Karla" pitchFamily="2" charset="0"/>
                <a:cs typeface="Poppins"/>
              </a:rPr>
              <a:t> les plus simple de </a:t>
            </a:r>
            <a:r>
              <a:rPr lang="en-US" sz="1200" kern="0" dirty="0" err="1">
                <a:latin typeface="Karla"/>
                <a:ea typeface="Karla" pitchFamily="2" charset="0"/>
                <a:cs typeface="Poppins"/>
              </a:rPr>
              <a:t>mesurer</a:t>
            </a:r>
            <a:r>
              <a:rPr lang="en-US" sz="1200" kern="0" dirty="0">
                <a:latin typeface="Karla"/>
                <a:ea typeface="Karla" pitchFamily="2" charset="0"/>
                <a:cs typeface="Poppins"/>
              </a:rPr>
              <a:t> le temps dans un </a:t>
            </a:r>
            <a:r>
              <a:rPr lang="en-US" sz="1200" kern="0" dirty="0" err="1">
                <a:latin typeface="Karla"/>
                <a:ea typeface="Karla" pitchFamily="2" charset="0"/>
                <a:cs typeface="Poppins"/>
              </a:rPr>
              <a:t>programme</a:t>
            </a:r>
            <a:r>
              <a:rPr lang="en-US" sz="1200" kern="0" dirty="0">
                <a:latin typeface="Karla"/>
                <a:ea typeface="Karla" pitchFamily="2" charset="0"/>
                <a:cs typeface="Poppins"/>
              </a:rPr>
              <a:t>.</a:t>
            </a:r>
            <a:endParaRPr lang="en-US" sz="1200" dirty="0">
              <a:latin typeface="Karla"/>
              <a:ea typeface="Karla" pitchFamily="2" charset="0"/>
              <a:cs typeface="Poppins" panose="02000000000000000000" pitchFamily="2" charset="0"/>
            </a:endParaRPr>
          </a:p>
        </p:txBody>
      </p:sp>
      <p:sp>
        <p:nvSpPr>
          <p:cNvPr id="16" name="TextBox 15"/>
          <p:cNvSpPr txBox="1"/>
          <p:nvPr/>
        </p:nvSpPr>
        <p:spPr>
          <a:xfrm>
            <a:off x="791672" y="5159310"/>
            <a:ext cx="2901672" cy="536109"/>
          </a:xfrm>
          <a:prstGeom prst="rect">
            <a:avLst/>
          </a:prstGeom>
          <a:noFill/>
        </p:spPr>
        <p:txBody>
          <a:bodyPr wrap="square" lIns="91440" tIns="45720" rIns="91440" bIns="45720" rtlCol="0" anchor="t">
            <a:spAutoFit/>
          </a:bodyPr>
          <a:lstStyle/>
          <a:p>
            <a:pPr algn="ctr">
              <a:lnSpc>
                <a:spcPts val="1800"/>
              </a:lnSpc>
            </a:pPr>
            <a:r>
              <a:rPr lang="en-US" sz="1200" dirty="0">
                <a:latin typeface="+mj-lt"/>
                <a:ea typeface="Open Sans Bold"/>
                <a:cs typeface="Open Sans Bold"/>
              </a:rPr>
              <a:t>Temps de fit </a:t>
            </a:r>
            <a:br>
              <a:rPr lang="en-US" sz="1200" dirty="0">
                <a:latin typeface="+mj-lt"/>
                <a:ea typeface="Open Sans Bold" panose="020B0806030504020204" pitchFamily="34" charset="0"/>
                <a:cs typeface="Open Sans Bold" panose="020B0806030504020204" pitchFamily="34" charset="0"/>
              </a:rPr>
            </a:br>
            <a:endParaRPr lang="en-US" sz="1200">
              <a:solidFill>
                <a:srgbClr val="000000"/>
              </a:solidFill>
              <a:latin typeface="+mj-lt"/>
              <a:ea typeface="Open Sans Bold"/>
              <a:cs typeface="Open Sans Bold"/>
            </a:endParaRPr>
          </a:p>
        </p:txBody>
      </p:sp>
      <p:sp>
        <p:nvSpPr>
          <p:cNvPr id="17" name="TextBox 16"/>
          <p:cNvSpPr txBox="1"/>
          <p:nvPr/>
        </p:nvSpPr>
        <p:spPr>
          <a:xfrm>
            <a:off x="4508229" y="5159310"/>
            <a:ext cx="3202785" cy="526170"/>
          </a:xfrm>
          <a:prstGeom prst="rect">
            <a:avLst/>
          </a:prstGeom>
          <a:noFill/>
        </p:spPr>
        <p:txBody>
          <a:bodyPr wrap="square" lIns="91440" tIns="45720" rIns="91440" bIns="45720" rtlCol="0" anchor="t">
            <a:spAutoFit/>
          </a:bodyPr>
          <a:lstStyle/>
          <a:p>
            <a:pPr algn="ctr">
              <a:lnSpc>
                <a:spcPts val="1800"/>
              </a:lnSpc>
            </a:pPr>
            <a:r>
              <a:rPr lang="en-US" sz="1200" dirty="0">
                <a:latin typeface="+mj-lt"/>
                <a:ea typeface="Open Sans Bold"/>
                <a:cs typeface="Open Sans Bold"/>
              </a:rPr>
              <a:t>Temps de </a:t>
            </a:r>
            <a:r>
              <a:rPr lang="en-US" sz="1200" dirty="0" err="1">
                <a:latin typeface="+mj-lt"/>
                <a:ea typeface="Open Sans Bold"/>
                <a:cs typeface="Open Sans Bold"/>
              </a:rPr>
              <a:t>prédiction</a:t>
            </a:r>
            <a:br>
              <a:rPr lang="en-US" sz="1200" dirty="0">
                <a:latin typeface="+mj-lt"/>
                <a:ea typeface="Open Sans Bold" panose="020B0806030504020204" pitchFamily="34" charset="0"/>
                <a:cs typeface="Open Sans Bold" panose="020B0806030504020204" pitchFamily="34" charset="0"/>
              </a:rPr>
            </a:br>
            <a:endParaRPr lang="en-US" sz="900">
              <a:solidFill>
                <a:schemeClr val="bg1">
                  <a:lumMod val="75000"/>
                </a:schemeClr>
              </a:solidFill>
              <a:latin typeface="+mj-lt"/>
              <a:ea typeface="Cardo" panose="02020600000000000000" pitchFamily="18" charset="-79"/>
              <a:cs typeface="Cardo"/>
            </a:endParaRPr>
          </a:p>
        </p:txBody>
      </p:sp>
      <p:sp>
        <p:nvSpPr>
          <p:cNvPr id="18" name="TextBox 17"/>
          <p:cNvSpPr txBox="1"/>
          <p:nvPr/>
        </p:nvSpPr>
        <p:spPr>
          <a:xfrm>
            <a:off x="4867900" y="6523536"/>
            <a:ext cx="2367044" cy="295337"/>
          </a:xfrm>
          <a:prstGeom prst="rect">
            <a:avLst/>
          </a:prstGeom>
          <a:noFill/>
        </p:spPr>
        <p:txBody>
          <a:bodyPr wrap="square" lIns="91440" tIns="45720" rIns="91440" bIns="45720" rtlCol="0" anchor="t">
            <a:spAutoFit/>
          </a:bodyPr>
          <a:lstStyle/>
          <a:p>
            <a:pPr algn="ctr">
              <a:lnSpc>
                <a:spcPts val="1800"/>
              </a:lnSpc>
            </a:pPr>
            <a:endParaRPr lang="en-US" sz="900" dirty="0">
              <a:solidFill>
                <a:schemeClr val="bg1">
                  <a:lumMod val="75000"/>
                </a:schemeClr>
              </a:solidFill>
              <a:latin typeface="+mj-lt"/>
              <a:ea typeface="Cardo" panose="02020600000000000000" pitchFamily="18" charset="-79"/>
              <a:cs typeface="Cardo"/>
            </a:endParaRPr>
          </a:p>
        </p:txBody>
      </p:sp>
      <p:sp>
        <p:nvSpPr>
          <p:cNvPr id="19" name="TextBox 18"/>
          <p:cNvSpPr txBox="1"/>
          <p:nvPr/>
        </p:nvSpPr>
        <p:spPr>
          <a:xfrm>
            <a:off x="9111314" y="5122438"/>
            <a:ext cx="2367044" cy="305276"/>
          </a:xfrm>
          <a:prstGeom prst="rect">
            <a:avLst/>
          </a:prstGeom>
          <a:noFill/>
        </p:spPr>
        <p:txBody>
          <a:bodyPr wrap="square" lIns="91440" tIns="45720" rIns="91440" bIns="45720" rtlCol="0" anchor="t">
            <a:spAutoFit/>
          </a:bodyPr>
          <a:lstStyle/>
          <a:p>
            <a:pPr algn="ctr">
              <a:lnSpc>
                <a:spcPts val="1800"/>
              </a:lnSpc>
            </a:pPr>
            <a:endParaRPr lang="en-US" sz="1200" b="1" dirty="0">
              <a:latin typeface="+mj-lt"/>
              <a:ea typeface="Open Sans Bold"/>
              <a:cs typeface="Open Sans Bold"/>
            </a:endParaRPr>
          </a:p>
        </p:txBody>
      </p:sp>
      <p:pic>
        <p:nvPicPr>
          <p:cNvPr id="9" name="Image 19">
            <a:extLst>
              <a:ext uri="{FF2B5EF4-FFF2-40B4-BE49-F238E27FC236}">
                <a16:creationId xmlns:a16="http://schemas.microsoft.com/office/drawing/2014/main" id="{3D05C0E2-45FC-2989-6F4E-FEB6E9BCBF12}"/>
              </a:ext>
            </a:extLst>
          </p:cNvPr>
          <p:cNvPicPr>
            <a:picLocks noChangeAspect="1"/>
          </p:cNvPicPr>
          <p:nvPr/>
        </p:nvPicPr>
        <p:blipFill>
          <a:blip r:embed="rId2"/>
          <a:stretch>
            <a:fillRect/>
          </a:stretch>
        </p:blipFill>
        <p:spPr>
          <a:xfrm>
            <a:off x="791497" y="3175456"/>
            <a:ext cx="3013587" cy="1588637"/>
          </a:xfrm>
          <a:prstGeom prst="rect">
            <a:avLst/>
          </a:prstGeom>
        </p:spPr>
      </p:pic>
      <p:pic>
        <p:nvPicPr>
          <p:cNvPr id="20" name="Image 20">
            <a:extLst>
              <a:ext uri="{FF2B5EF4-FFF2-40B4-BE49-F238E27FC236}">
                <a16:creationId xmlns:a16="http://schemas.microsoft.com/office/drawing/2014/main" id="{7364DBD3-FA9D-6B71-0994-22DA68266D2F}"/>
              </a:ext>
            </a:extLst>
          </p:cNvPr>
          <p:cNvPicPr>
            <a:picLocks noChangeAspect="1"/>
          </p:cNvPicPr>
          <p:nvPr/>
        </p:nvPicPr>
        <p:blipFill>
          <a:blip r:embed="rId3"/>
          <a:stretch>
            <a:fillRect/>
          </a:stretch>
        </p:blipFill>
        <p:spPr>
          <a:xfrm>
            <a:off x="4472448" y="3171513"/>
            <a:ext cx="3240958" cy="1682557"/>
          </a:xfrm>
          <a:prstGeom prst="rect">
            <a:avLst/>
          </a:prstGeom>
        </p:spPr>
      </p:pic>
      <p:pic>
        <p:nvPicPr>
          <p:cNvPr id="21" name="Image 21">
            <a:extLst>
              <a:ext uri="{FF2B5EF4-FFF2-40B4-BE49-F238E27FC236}">
                <a16:creationId xmlns:a16="http://schemas.microsoft.com/office/drawing/2014/main" id="{D6A7A1EF-A6B1-978B-EAB5-5A2216DAA8F3}"/>
              </a:ext>
            </a:extLst>
          </p:cNvPr>
          <p:cNvPicPr>
            <a:picLocks noChangeAspect="1"/>
          </p:cNvPicPr>
          <p:nvPr/>
        </p:nvPicPr>
        <p:blipFill>
          <a:blip r:embed="rId4"/>
          <a:stretch>
            <a:fillRect/>
          </a:stretch>
        </p:blipFill>
        <p:spPr>
          <a:xfrm>
            <a:off x="8264014" y="3174294"/>
            <a:ext cx="3253248" cy="1689284"/>
          </a:xfrm>
          <a:prstGeom prst="rect">
            <a:avLst/>
          </a:prstGeom>
        </p:spPr>
      </p:pic>
      <p:sp>
        <p:nvSpPr>
          <p:cNvPr id="23" name="TextBox 15">
            <a:extLst>
              <a:ext uri="{FF2B5EF4-FFF2-40B4-BE49-F238E27FC236}">
                <a16:creationId xmlns:a16="http://schemas.microsoft.com/office/drawing/2014/main" id="{A9992C23-8F4E-FA00-69C7-4266CA5387F2}"/>
              </a:ext>
            </a:extLst>
          </p:cNvPr>
          <p:cNvSpPr txBox="1"/>
          <p:nvPr/>
        </p:nvSpPr>
        <p:spPr>
          <a:xfrm>
            <a:off x="8262959" y="5158081"/>
            <a:ext cx="3596075" cy="526170"/>
          </a:xfrm>
          <a:prstGeom prst="rect">
            <a:avLst/>
          </a:prstGeom>
          <a:noFill/>
        </p:spPr>
        <p:txBody>
          <a:bodyPr wrap="square" lIns="91440" tIns="45720" rIns="91440" bIns="45720" rtlCol="0" anchor="t">
            <a:spAutoFit/>
          </a:bodyPr>
          <a:lstStyle/>
          <a:p>
            <a:pPr algn="ctr">
              <a:lnSpc>
                <a:spcPts val="1800"/>
              </a:lnSpc>
            </a:pPr>
            <a:r>
              <a:rPr lang="en-US" sz="1200" dirty="0" err="1">
                <a:latin typeface="+mj-lt"/>
                <a:ea typeface="Open Sans Bold"/>
                <a:cs typeface="Open Sans Bold"/>
              </a:rPr>
              <a:t>Antiscore</a:t>
            </a:r>
            <a:br>
              <a:rPr lang="en-US" sz="1200" dirty="0">
                <a:latin typeface="+mj-lt"/>
                <a:ea typeface="Open Sans Bold" panose="020B0806030504020204" pitchFamily="34" charset="0"/>
                <a:cs typeface="Open Sans Bold" panose="020B0806030504020204" pitchFamily="34" charset="0"/>
              </a:rPr>
            </a:br>
            <a:endParaRPr lang="en-US" sz="900">
              <a:solidFill>
                <a:schemeClr val="bg1">
                  <a:lumMod val="75000"/>
                </a:schemeClr>
              </a:solidFill>
              <a:latin typeface="Karla"/>
              <a:cs typeface="Cardo"/>
            </a:endParaRPr>
          </a:p>
        </p:txBody>
      </p:sp>
      <p:sp>
        <p:nvSpPr>
          <p:cNvPr id="25" name="Rectangle 24">
            <a:extLst>
              <a:ext uri="{FF2B5EF4-FFF2-40B4-BE49-F238E27FC236}">
                <a16:creationId xmlns:a16="http://schemas.microsoft.com/office/drawing/2014/main" id="{B33E2B43-9926-8C4D-9EE4-2F5B4115037C}"/>
              </a:ext>
            </a:extLst>
          </p:cNvPr>
          <p:cNvSpPr/>
          <p:nvPr/>
        </p:nvSpPr>
        <p:spPr>
          <a:xfrm>
            <a:off x="10074729" y="6380389"/>
            <a:ext cx="1755320" cy="4762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4155495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0"/>
                                        </p:tgtEl>
                                        <p:attrNameLst>
                                          <p:attrName>style.visibility</p:attrName>
                                        </p:attrNameLst>
                                      </p:cBhvr>
                                      <p:to>
                                        <p:strVal val="visible"/>
                                      </p:to>
                                    </p:set>
                                    <p:anim calcmode="lin" valueType="num">
                                      <p:cBhvr>
                                        <p:cTn id="7" dur="250" fill="hold"/>
                                        <p:tgtEl>
                                          <p:spTgt spid="10"/>
                                        </p:tgtEl>
                                        <p:attrNameLst>
                                          <p:attrName>ppt_x</p:attrName>
                                        </p:attrNameLst>
                                      </p:cBhvr>
                                      <p:tavLst>
                                        <p:tav tm="0">
                                          <p:val>
                                            <p:strVal val="#ppt_x"/>
                                          </p:val>
                                        </p:tav>
                                        <p:tav tm="50000">
                                          <p:val>
                                            <p:strVal val="#ppt_x+.1"/>
                                          </p:val>
                                        </p:tav>
                                        <p:tav tm="100000">
                                          <p:val>
                                            <p:strVal val="#ppt_x"/>
                                          </p:val>
                                        </p:tav>
                                      </p:tavLst>
                                    </p:anim>
                                    <p:anim calcmode="lin" valueType="num">
                                      <p:cBhvr>
                                        <p:cTn id="8" dur="250" fill="hold"/>
                                        <p:tgtEl>
                                          <p:spTgt spid="10"/>
                                        </p:tgtEl>
                                        <p:attrNameLst>
                                          <p:attrName>ppt_y</p:attrName>
                                        </p:attrNameLst>
                                      </p:cBhvr>
                                      <p:tavLst>
                                        <p:tav tm="0">
                                          <p:val>
                                            <p:strVal val="#ppt_y"/>
                                          </p:val>
                                        </p:tav>
                                        <p:tav tm="100000">
                                          <p:val>
                                            <p:strVal val="#ppt_y"/>
                                          </p:val>
                                        </p:tav>
                                      </p:tavLst>
                                    </p:anim>
                                    <p:anim calcmode="lin" valueType="num">
                                      <p:cBhvr>
                                        <p:cTn id="9" dur="250" fill="hold"/>
                                        <p:tgtEl>
                                          <p:spTgt spid="10"/>
                                        </p:tgtEl>
                                        <p:attrNameLst>
                                          <p:attrName>ppt_h</p:attrName>
                                        </p:attrNameLst>
                                      </p:cBhvr>
                                      <p:tavLst>
                                        <p:tav tm="0">
                                          <p:val>
                                            <p:strVal val="#ppt_h/10"/>
                                          </p:val>
                                        </p:tav>
                                        <p:tav tm="50000">
                                          <p:val>
                                            <p:strVal val="#ppt_h+.01"/>
                                          </p:val>
                                        </p:tav>
                                        <p:tav tm="100000">
                                          <p:val>
                                            <p:strVal val="#ppt_h"/>
                                          </p:val>
                                        </p:tav>
                                      </p:tavLst>
                                    </p:anim>
                                    <p:anim calcmode="lin" valueType="num">
                                      <p:cBhvr>
                                        <p:cTn id="10" dur="250" fill="hold"/>
                                        <p:tgtEl>
                                          <p:spTgt spid="10"/>
                                        </p:tgtEl>
                                        <p:attrNameLst>
                                          <p:attrName>ppt_w</p:attrName>
                                        </p:attrNameLst>
                                      </p:cBhvr>
                                      <p:tavLst>
                                        <p:tav tm="0">
                                          <p:val>
                                            <p:strVal val="#ppt_w/10"/>
                                          </p:val>
                                        </p:tav>
                                        <p:tav tm="50000">
                                          <p:val>
                                            <p:strVal val="#ppt_w+.01"/>
                                          </p:val>
                                        </p:tav>
                                        <p:tav tm="100000">
                                          <p:val>
                                            <p:strVal val="#ppt_w"/>
                                          </p:val>
                                        </p:tav>
                                      </p:tavLst>
                                    </p:anim>
                                    <p:animEffect transition="in" filter="fade">
                                      <p:cBhvr>
                                        <p:cTn id="11" dur="250" tmFilter="0,0; .5, 1; 1, 1"/>
                                        <p:tgtEl>
                                          <p:spTgt spid="10"/>
                                        </p:tgtEl>
                                      </p:cBhvr>
                                    </p:animEffect>
                                  </p:childTnLst>
                                </p:cTn>
                              </p:par>
                            </p:childTnLst>
                          </p:cTn>
                        </p:par>
                        <p:par>
                          <p:cTn id="12" fill="hold">
                            <p:stCondLst>
                              <p:cond delay="750"/>
                            </p:stCondLst>
                            <p:childTnLst>
                              <p:par>
                                <p:cTn id="13" presetID="22" presetClass="entr" presetSubtype="1" fill="hold" grpId="0" nodeType="after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wipe(up)">
                                      <p:cBhvr>
                                        <p:cTn id="15" dur="400"/>
                                        <p:tgtEl>
                                          <p:spTgt spid="15"/>
                                        </p:tgtEl>
                                      </p:cBhvr>
                                    </p:animEffect>
                                  </p:childTnLst>
                                </p:cTn>
                              </p:par>
                            </p:childTnLst>
                          </p:cTn>
                        </p:par>
                        <p:par>
                          <p:cTn id="16" fill="hold">
                            <p:stCondLst>
                              <p:cond delay="1150"/>
                            </p:stCondLst>
                            <p:childTnLst>
                              <p:par>
                                <p:cTn id="17" presetID="22" presetClass="entr" presetSubtype="1" fill="hold" grpId="0" nodeType="after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wipe(up)">
                                      <p:cBhvr>
                                        <p:cTn id="19" dur="400"/>
                                        <p:tgtEl>
                                          <p:spTgt spid="16"/>
                                        </p:tgtEl>
                                      </p:cBhvr>
                                    </p:animEffect>
                                  </p:childTnLst>
                                </p:cTn>
                              </p:par>
                            </p:childTnLst>
                          </p:cTn>
                        </p:par>
                        <p:par>
                          <p:cTn id="20" fill="hold">
                            <p:stCondLst>
                              <p:cond delay="1550"/>
                            </p:stCondLst>
                            <p:childTnLst>
                              <p:par>
                                <p:cTn id="21" presetID="22" presetClass="entr" presetSubtype="1" fill="hold" grpId="0" nodeType="after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wipe(up)">
                                      <p:cBhvr>
                                        <p:cTn id="23" dur="400"/>
                                        <p:tgtEl>
                                          <p:spTgt spid="17"/>
                                        </p:tgtEl>
                                      </p:cBhvr>
                                    </p:animEffect>
                                  </p:childTnLst>
                                </p:cTn>
                              </p:par>
                            </p:childTnLst>
                          </p:cTn>
                        </p:par>
                        <p:par>
                          <p:cTn id="24" fill="hold">
                            <p:stCondLst>
                              <p:cond delay="1950"/>
                            </p:stCondLst>
                            <p:childTnLst>
                              <p:par>
                                <p:cTn id="25" presetID="22" presetClass="entr" presetSubtype="1" fill="hold" grpId="0" nodeType="afterEffect" nodePh="1">
                                  <p:stCondLst>
                                    <p:cond delay="0"/>
                                  </p:stCondLst>
                                  <p:endCondLst>
                                    <p:cond evt="begin" delay="0">
                                      <p:tn val="25"/>
                                    </p:cond>
                                  </p:endCondLst>
                                  <p:childTnLst>
                                    <p:set>
                                      <p:cBhvr>
                                        <p:cTn id="26" dur="1" fill="hold">
                                          <p:stCondLst>
                                            <p:cond delay="0"/>
                                          </p:stCondLst>
                                        </p:cTn>
                                        <p:tgtEl>
                                          <p:spTgt spid="18"/>
                                        </p:tgtEl>
                                        <p:attrNameLst>
                                          <p:attrName>style.visibility</p:attrName>
                                        </p:attrNameLst>
                                      </p:cBhvr>
                                      <p:to>
                                        <p:strVal val="visible"/>
                                      </p:to>
                                    </p:set>
                                    <p:animEffect transition="in" filter="wipe(up)">
                                      <p:cBhvr>
                                        <p:cTn id="27" dur="400"/>
                                        <p:tgtEl>
                                          <p:spTgt spid="18"/>
                                        </p:tgtEl>
                                      </p:cBhvr>
                                    </p:animEffect>
                                  </p:childTnLst>
                                </p:cTn>
                              </p:par>
                            </p:childTnLst>
                          </p:cTn>
                        </p:par>
                        <p:par>
                          <p:cTn id="28" fill="hold">
                            <p:stCondLst>
                              <p:cond delay="2350"/>
                            </p:stCondLst>
                            <p:childTnLst>
                              <p:par>
                                <p:cTn id="29" presetID="22" presetClass="entr" presetSubtype="1" fill="hold" grpId="0" nodeType="afterEffect" nodePh="1">
                                  <p:stCondLst>
                                    <p:cond delay="0"/>
                                  </p:stCondLst>
                                  <p:endCondLst>
                                    <p:cond evt="begin" delay="0">
                                      <p:tn val="29"/>
                                    </p:cond>
                                  </p:endCondLst>
                                  <p:childTnLst>
                                    <p:set>
                                      <p:cBhvr>
                                        <p:cTn id="30" dur="1" fill="hold">
                                          <p:stCondLst>
                                            <p:cond delay="0"/>
                                          </p:stCondLst>
                                        </p:cTn>
                                        <p:tgtEl>
                                          <p:spTgt spid="19"/>
                                        </p:tgtEl>
                                        <p:attrNameLst>
                                          <p:attrName>style.visibility</p:attrName>
                                        </p:attrNameLst>
                                      </p:cBhvr>
                                      <p:to>
                                        <p:strVal val="visible"/>
                                      </p:to>
                                    </p:set>
                                    <p:animEffect transition="in" filter="wipe(up)">
                                      <p:cBhvr>
                                        <p:cTn id="31" dur="400"/>
                                        <p:tgtEl>
                                          <p:spTgt spid="19"/>
                                        </p:tgtEl>
                                      </p:cBhvr>
                                    </p:animEffect>
                                  </p:childTnLst>
                                </p:cTn>
                              </p:par>
                            </p:childTnLst>
                          </p:cTn>
                        </p:par>
                        <p:par>
                          <p:cTn id="32" fill="hold">
                            <p:stCondLst>
                              <p:cond delay="2750"/>
                            </p:stCondLst>
                            <p:childTnLst>
                              <p:par>
                                <p:cTn id="33" presetID="22" presetClass="entr" presetSubtype="1" fill="hold" grpId="0" nodeType="afterEffect">
                                  <p:stCondLst>
                                    <p:cond delay="0"/>
                                  </p:stCondLst>
                                  <p:childTnLst>
                                    <p:set>
                                      <p:cBhvr>
                                        <p:cTn id="34" dur="1" fill="hold">
                                          <p:stCondLst>
                                            <p:cond delay="0"/>
                                          </p:stCondLst>
                                        </p:cTn>
                                        <p:tgtEl>
                                          <p:spTgt spid="23"/>
                                        </p:tgtEl>
                                        <p:attrNameLst>
                                          <p:attrName>style.visibility</p:attrName>
                                        </p:attrNameLst>
                                      </p:cBhvr>
                                      <p:to>
                                        <p:strVal val="visible"/>
                                      </p:to>
                                    </p:set>
                                    <p:animEffect transition="in" filter="wipe(up)">
                                      <p:cBhvr>
                                        <p:cTn id="35" dur="4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5" grpId="0"/>
      <p:bldP spid="16" grpId="0"/>
      <p:bldP spid="17" grpId="0"/>
      <p:bldP spid="18" grpId="0"/>
      <p:bldP spid="19" grpId="0"/>
      <p:bldP spid="2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691042" y="936225"/>
            <a:ext cx="7881457" cy="769441"/>
          </a:xfrm>
          <a:prstGeom prst="rect">
            <a:avLst/>
          </a:prstGeom>
          <a:noFill/>
        </p:spPr>
        <p:txBody>
          <a:bodyPr wrap="square" lIns="91440" tIns="45720" rIns="91440" bIns="45720" rtlCol="0" anchor="t">
            <a:spAutoFit/>
          </a:bodyPr>
          <a:lstStyle/>
          <a:p>
            <a:r>
              <a:rPr lang="en-US" sz="4400" b="1" dirty="0">
                <a:latin typeface="Karla"/>
                <a:ea typeface="Karla" pitchFamily="2" charset="0"/>
              </a:rPr>
              <a:t>TEMPS DE FIT</a:t>
            </a:r>
          </a:p>
        </p:txBody>
      </p:sp>
      <p:grpSp>
        <p:nvGrpSpPr>
          <p:cNvPr id="13" name="Группа 12"/>
          <p:cNvGrpSpPr/>
          <p:nvPr/>
        </p:nvGrpSpPr>
        <p:grpSpPr>
          <a:xfrm>
            <a:off x="847454" y="662516"/>
            <a:ext cx="681788" cy="165205"/>
            <a:chOff x="1194364" y="1515979"/>
            <a:chExt cx="681788" cy="165205"/>
          </a:xfrm>
        </p:grpSpPr>
        <p:sp>
          <p:nvSpPr>
            <p:cNvPr id="14" name="Овал 13"/>
            <p:cNvSpPr/>
            <p:nvPr/>
          </p:nvSpPr>
          <p:spPr>
            <a:xfrm>
              <a:off x="1194364" y="1515979"/>
              <a:ext cx="165205" cy="165205"/>
            </a:xfrm>
            <a:prstGeom prst="ellipse">
              <a:avLst/>
            </a:prstGeom>
            <a:solidFill>
              <a:srgbClr val="CA4E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15" name="Овал 14"/>
            <p:cNvSpPr/>
            <p:nvPr/>
          </p:nvSpPr>
          <p:spPr>
            <a:xfrm>
              <a:off x="1452656" y="1515979"/>
              <a:ext cx="165205" cy="16520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16" name="Овал 15"/>
            <p:cNvSpPr/>
            <p:nvPr/>
          </p:nvSpPr>
          <p:spPr>
            <a:xfrm>
              <a:off x="1710947" y="1515979"/>
              <a:ext cx="165205" cy="16520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grpSp>
      <p:cxnSp>
        <p:nvCxnSpPr>
          <p:cNvPr id="17" name="Прямая соединительная линия 16"/>
          <p:cNvCxnSpPr/>
          <p:nvPr/>
        </p:nvCxnSpPr>
        <p:spPr>
          <a:xfrm>
            <a:off x="0" y="1334545"/>
            <a:ext cx="69104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Подзаголовок 2"/>
          <p:cNvSpPr txBox="1">
            <a:spLocks/>
          </p:cNvSpPr>
          <p:nvPr/>
        </p:nvSpPr>
        <p:spPr>
          <a:xfrm>
            <a:off x="1868225" y="3606479"/>
            <a:ext cx="3478692" cy="872523"/>
          </a:xfrm>
          <a:prstGeom prst="rect">
            <a:avLst/>
          </a:prstGeom>
        </p:spPr>
        <p:txBody>
          <a:bodyPr vert="horz" lIns="91440" tIns="45720" rIns="91440" bIns="45720" numCol="1" spcCol="18000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spcBef>
                <a:spcPts val="0"/>
              </a:spcBef>
              <a:buNone/>
            </a:pPr>
            <a:r>
              <a:rPr lang="en-US" sz="1200" b="1" kern="0" spc="100" dirty="0">
                <a:latin typeface="Karla"/>
                <a:ea typeface="Karla" pitchFamily="2" charset="0"/>
                <a:cs typeface="Poppins"/>
              </a:rPr>
              <a:t>MEILLEUR MODÈLE</a:t>
            </a:r>
          </a:p>
          <a:p>
            <a:pPr marL="0" indent="0">
              <a:lnSpc>
                <a:spcPct val="150000"/>
              </a:lnSpc>
              <a:spcBef>
                <a:spcPts val="0"/>
              </a:spcBef>
              <a:buNone/>
            </a:pPr>
            <a:r>
              <a:rPr lang="en-US" sz="1000" kern="0" dirty="0">
                <a:latin typeface="Karla"/>
                <a:cs typeface="Poppins"/>
              </a:rPr>
              <a:t>- KNN </a:t>
            </a:r>
            <a:r>
              <a:rPr lang="en-US" sz="1000" kern="0" dirty="0">
                <a:ea typeface="+mn-lt"/>
                <a:cs typeface="+mn-lt"/>
              </a:rPr>
              <a:t>(K-nearest neighbors)</a:t>
            </a:r>
          </a:p>
          <a:p>
            <a:pPr marL="0" indent="0">
              <a:lnSpc>
                <a:spcPct val="150000"/>
              </a:lnSpc>
              <a:spcBef>
                <a:spcPts val="0"/>
              </a:spcBef>
              <a:buNone/>
            </a:pPr>
            <a:r>
              <a:rPr lang="en-US" sz="1000" kern="0" dirty="0">
                <a:latin typeface="Karla"/>
                <a:cs typeface="Poppins"/>
              </a:rPr>
              <a:t>- CART </a:t>
            </a:r>
            <a:r>
              <a:rPr lang="en-US" sz="1000" kern="0" dirty="0">
                <a:ea typeface="+mn-lt"/>
                <a:cs typeface="+mn-lt"/>
              </a:rPr>
              <a:t>(Classification And Regression Trees)</a:t>
            </a:r>
          </a:p>
        </p:txBody>
      </p:sp>
      <p:sp>
        <p:nvSpPr>
          <p:cNvPr id="23" name="Подзаголовок 2"/>
          <p:cNvSpPr txBox="1">
            <a:spLocks/>
          </p:cNvSpPr>
          <p:nvPr/>
        </p:nvSpPr>
        <p:spPr>
          <a:xfrm>
            <a:off x="1868225" y="4729819"/>
            <a:ext cx="3478692" cy="924056"/>
          </a:xfrm>
          <a:prstGeom prst="rect">
            <a:avLst/>
          </a:prstGeom>
        </p:spPr>
        <p:txBody>
          <a:bodyPr vert="horz" lIns="91440" tIns="45720" rIns="91440" bIns="45720" numCol="1" spcCol="18000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spcBef>
                <a:spcPts val="0"/>
              </a:spcBef>
              <a:buNone/>
            </a:pPr>
            <a:r>
              <a:rPr lang="en-US" sz="1200" b="1" kern="0" spc="100" dirty="0">
                <a:latin typeface="Karla"/>
                <a:ea typeface="Karla" pitchFamily="2" charset="0"/>
                <a:cs typeface="Poppins"/>
              </a:rPr>
              <a:t>MOINS BON MODÈLE</a:t>
            </a:r>
          </a:p>
          <a:p>
            <a:pPr marL="0" indent="0">
              <a:lnSpc>
                <a:spcPct val="150000"/>
              </a:lnSpc>
              <a:spcBef>
                <a:spcPts val="0"/>
              </a:spcBef>
              <a:buNone/>
            </a:pPr>
            <a:r>
              <a:rPr lang="en-US" sz="1000" dirty="0">
                <a:latin typeface="Karla"/>
                <a:ea typeface="Karla" pitchFamily="2" charset="0"/>
                <a:cs typeface="Poppins"/>
              </a:rPr>
              <a:t>- </a:t>
            </a:r>
            <a:r>
              <a:rPr lang="en-US" sz="1000" dirty="0">
                <a:latin typeface="Karla"/>
                <a:ea typeface="+mn-lt"/>
                <a:cs typeface="Poppins"/>
              </a:rPr>
              <a:t>SVM </a:t>
            </a:r>
            <a:r>
              <a:rPr lang="en-US" sz="1000" dirty="0">
                <a:ea typeface="+mn-lt"/>
                <a:cs typeface="+mn-lt"/>
              </a:rPr>
              <a:t>(Support Vector Machines)</a:t>
            </a:r>
          </a:p>
          <a:p>
            <a:pPr marL="0" indent="0">
              <a:lnSpc>
                <a:spcPct val="150000"/>
              </a:lnSpc>
              <a:spcBef>
                <a:spcPts val="0"/>
              </a:spcBef>
              <a:buNone/>
            </a:pPr>
            <a:endParaRPr lang="en-US" sz="1000" dirty="0">
              <a:latin typeface="Karla"/>
              <a:ea typeface="Karla" pitchFamily="2" charset="0"/>
              <a:cs typeface="Poppins" panose="02000000000000000000" pitchFamily="2" charset="0"/>
            </a:endParaRPr>
          </a:p>
        </p:txBody>
      </p:sp>
      <p:sp>
        <p:nvSpPr>
          <p:cNvPr id="24" name="Овал 23"/>
          <p:cNvSpPr/>
          <p:nvPr/>
        </p:nvSpPr>
        <p:spPr>
          <a:xfrm>
            <a:off x="1105746" y="3680082"/>
            <a:ext cx="603824" cy="603824"/>
          </a:xfrm>
          <a:prstGeom prst="ellipse">
            <a:avLst/>
          </a:prstGeom>
          <a:solidFill>
            <a:srgbClr val="CA4E39"/>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26" name="Овал 25"/>
          <p:cNvSpPr/>
          <p:nvPr/>
        </p:nvSpPr>
        <p:spPr>
          <a:xfrm>
            <a:off x="1105746" y="4772351"/>
            <a:ext cx="603824" cy="603824"/>
          </a:xfrm>
          <a:prstGeom prst="ellipse">
            <a:avLst/>
          </a:prstGeom>
          <a:solidFill>
            <a:srgbClr val="CA4E39"/>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28" name="Подзаголовок 2"/>
          <p:cNvSpPr txBox="1">
            <a:spLocks/>
          </p:cNvSpPr>
          <p:nvPr/>
        </p:nvSpPr>
        <p:spPr>
          <a:xfrm>
            <a:off x="691042" y="2283396"/>
            <a:ext cx="4316892" cy="1069203"/>
          </a:xfrm>
          <a:prstGeom prst="rect">
            <a:avLst/>
          </a:prstGeom>
        </p:spPr>
        <p:txBody>
          <a:bodyPr vert="horz" lIns="91440" tIns="45720" rIns="91440" bIns="45720" numCol="1" spcCol="18000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spcBef>
                <a:spcPts val="0"/>
              </a:spcBef>
              <a:buNone/>
            </a:pPr>
            <a:r>
              <a:rPr lang="en-US" sz="1000" dirty="0">
                <a:ea typeface="+mn-lt"/>
                <a:cs typeface="+mn-lt"/>
              </a:rPr>
              <a:t>- Temps de fit </a:t>
            </a:r>
            <a:r>
              <a:rPr lang="en-US" sz="1000" dirty="0" err="1">
                <a:ea typeface="+mn-lt"/>
                <a:cs typeface="+mn-lt"/>
              </a:rPr>
              <a:t>effectué</a:t>
            </a:r>
            <a:r>
              <a:rPr lang="en-US" sz="1000" dirty="0">
                <a:ea typeface="+mn-lt"/>
                <a:cs typeface="+mn-lt"/>
              </a:rPr>
              <a:t> sur le </a:t>
            </a:r>
            <a:r>
              <a:rPr lang="en-US" sz="1000" dirty="0" err="1">
                <a:ea typeface="+mn-lt"/>
                <a:cs typeface="+mn-lt"/>
              </a:rPr>
              <a:t>même</a:t>
            </a:r>
            <a:r>
              <a:rPr lang="en-US" sz="1000" dirty="0">
                <a:ea typeface="+mn-lt"/>
                <a:cs typeface="+mn-lt"/>
              </a:rPr>
              <a:t> jeu de </a:t>
            </a:r>
            <a:r>
              <a:rPr lang="en-US" sz="1000" dirty="0" err="1">
                <a:ea typeface="+mn-lt"/>
                <a:cs typeface="+mn-lt"/>
              </a:rPr>
              <a:t>données</a:t>
            </a:r>
            <a:r>
              <a:rPr lang="en-US" sz="1000" dirty="0">
                <a:ea typeface="+mn-lt"/>
                <a:cs typeface="+mn-lt"/>
              </a:rPr>
              <a:t> pour </a:t>
            </a:r>
            <a:r>
              <a:rPr lang="en-US" sz="1000" dirty="0" err="1">
                <a:ea typeface="+mn-lt"/>
                <a:cs typeface="+mn-lt"/>
              </a:rPr>
              <a:t>l'ensemble</a:t>
            </a:r>
            <a:r>
              <a:rPr lang="en-US" sz="1000" dirty="0">
                <a:ea typeface="+mn-lt"/>
                <a:cs typeface="+mn-lt"/>
              </a:rPr>
              <a:t> des </a:t>
            </a:r>
            <a:r>
              <a:rPr lang="en-US" sz="1000" dirty="0" err="1">
                <a:ea typeface="+mn-lt"/>
                <a:cs typeface="+mn-lt"/>
              </a:rPr>
              <a:t>modèles</a:t>
            </a:r>
            <a:r>
              <a:rPr lang="en-US" sz="1000" dirty="0">
                <a:ea typeface="+mn-lt"/>
                <a:cs typeface="+mn-lt"/>
              </a:rPr>
              <a:t>. </a:t>
            </a:r>
          </a:p>
          <a:p>
            <a:pPr marL="0" indent="0">
              <a:lnSpc>
                <a:spcPct val="150000"/>
              </a:lnSpc>
              <a:spcBef>
                <a:spcPts val="0"/>
              </a:spcBef>
              <a:buNone/>
            </a:pPr>
            <a:r>
              <a:rPr lang="en-US" sz="1000" dirty="0">
                <a:ea typeface="+mn-lt"/>
                <a:cs typeface="+mn-lt"/>
              </a:rPr>
              <a:t>- </a:t>
            </a:r>
            <a:r>
              <a:rPr lang="en-US" sz="1000" dirty="0" err="1">
                <a:ea typeface="+mn-lt"/>
                <a:cs typeface="+mn-lt"/>
              </a:rPr>
              <a:t>Unité</a:t>
            </a:r>
            <a:r>
              <a:rPr lang="en-US" sz="1000" dirty="0">
                <a:ea typeface="+mn-lt"/>
                <a:cs typeface="+mn-lt"/>
              </a:rPr>
              <a:t> de </a:t>
            </a:r>
            <a:r>
              <a:rPr lang="en-US" sz="1000" dirty="0" err="1">
                <a:ea typeface="+mn-lt"/>
                <a:cs typeface="+mn-lt"/>
              </a:rPr>
              <a:t>mesure</a:t>
            </a:r>
            <a:r>
              <a:rPr lang="en-US" sz="1000" dirty="0">
                <a:ea typeface="+mn-lt"/>
                <a:cs typeface="+mn-lt"/>
              </a:rPr>
              <a:t> : temps </a:t>
            </a:r>
            <a:r>
              <a:rPr lang="en-US" sz="1000" dirty="0" err="1">
                <a:ea typeface="+mn-lt"/>
                <a:cs typeface="+mn-lt"/>
              </a:rPr>
              <a:t>logarithme</a:t>
            </a:r>
            <a:r>
              <a:rPr lang="en-US" sz="1000" dirty="0">
                <a:ea typeface="+mn-lt"/>
                <a:cs typeface="+mn-lt"/>
              </a:rPr>
              <a:t>.</a:t>
            </a:r>
            <a:endParaRPr lang="en-US">
              <a:ea typeface="+mn-lt"/>
              <a:cs typeface="+mn-lt"/>
            </a:endParaRPr>
          </a:p>
        </p:txBody>
      </p:sp>
      <p:sp>
        <p:nvSpPr>
          <p:cNvPr id="34" name="Прямоугольник 33"/>
          <p:cNvSpPr/>
          <p:nvPr/>
        </p:nvSpPr>
        <p:spPr>
          <a:xfrm>
            <a:off x="9472350" y="3445850"/>
            <a:ext cx="697627" cy="707886"/>
          </a:xfrm>
          <a:prstGeom prst="rect">
            <a:avLst/>
          </a:prstGeom>
        </p:spPr>
        <p:txBody>
          <a:bodyPr wrap="none">
            <a:spAutoFit/>
          </a:bodyPr>
          <a:lstStyle/>
          <a:p>
            <a:pPr algn="ctr"/>
            <a:r>
              <a:rPr lang="en-US" sz="4000" dirty="0">
                <a:solidFill>
                  <a:schemeClr val="bg1"/>
                </a:solidFill>
                <a:latin typeface="Pe-icon-7-stroke" pitchFamily="2" charset="0"/>
              </a:rPr>
              <a:t></a:t>
            </a:r>
            <a:endParaRPr lang="ru-RU" sz="4000" dirty="0">
              <a:solidFill>
                <a:schemeClr val="bg1"/>
              </a:solidFill>
            </a:endParaRPr>
          </a:p>
        </p:txBody>
      </p:sp>
      <p:sp>
        <p:nvSpPr>
          <p:cNvPr id="35" name="Подзаголовок 2"/>
          <p:cNvSpPr txBox="1">
            <a:spLocks/>
          </p:cNvSpPr>
          <p:nvPr/>
        </p:nvSpPr>
        <p:spPr>
          <a:xfrm>
            <a:off x="9493616" y="4077386"/>
            <a:ext cx="1691835" cy="1485214"/>
          </a:xfrm>
          <a:prstGeom prst="rect">
            <a:avLst/>
          </a:prstGeom>
        </p:spPr>
        <p:txBody>
          <a:bodyPr vert="horz" lIns="91440" tIns="45720" rIns="91440" bIns="45720" numCol="1" spcCol="18000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spcBef>
                <a:spcPts val="0"/>
              </a:spcBef>
              <a:buNone/>
            </a:pPr>
            <a:r>
              <a:rPr lang="en-US" sz="900" kern="0" dirty="0">
                <a:solidFill>
                  <a:schemeClr val="bg1"/>
                </a:solidFill>
                <a:ea typeface="Karla" pitchFamily="2" charset="0"/>
                <a:cs typeface="Poppins" panose="02000000000000000000" pitchFamily="2" charset="0"/>
              </a:rPr>
              <a:t>‘’No design works unless it embodies ideas that are held common by the people for whom the object is intended.</a:t>
            </a:r>
            <a:r>
              <a:rPr lang="en-US" sz="900" dirty="0">
                <a:solidFill>
                  <a:schemeClr val="bg1"/>
                </a:solidFill>
                <a:ea typeface="Karla" pitchFamily="2" charset="0"/>
                <a:cs typeface="Poppins" panose="02000000000000000000" pitchFamily="2" charset="0"/>
              </a:rPr>
              <a:t>’’ </a:t>
            </a:r>
          </a:p>
        </p:txBody>
      </p:sp>
      <p:pic>
        <p:nvPicPr>
          <p:cNvPr id="3" name="Image 3">
            <a:extLst>
              <a:ext uri="{FF2B5EF4-FFF2-40B4-BE49-F238E27FC236}">
                <a16:creationId xmlns:a16="http://schemas.microsoft.com/office/drawing/2014/main" id="{F32E6479-2E29-9BE2-B5E0-874EBDB0E31C}"/>
              </a:ext>
            </a:extLst>
          </p:cNvPr>
          <p:cNvPicPr>
            <a:picLocks noChangeAspect="1"/>
          </p:cNvPicPr>
          <p:nvPr/>
        </p:nvPicPr>
        <p:blipFill>
          <a:blip r:embed="rId3"/>
          <a:stretch>
            <a:fillRect/>
          </a:stretch>
        </p:blipFill>
        <p:spPr>
          <a:xfrm>
            <a:off x="6098721" y="2211764"/>
            <a:ext cx="6090556" cy="3210081"/>
          </a:xfrm>
          <a:prstGeom prst="rect">
            <a:avLst/>
          </a:prstGeom>
        </p:spPr>
      </p:pic>
      <p:sp>
        <p:nvSpPr>
          <p:cNvPr id="5" name="Rectangle 4">
            <a:extLst>
              <a:ext uri="{FF2B5EF4-FFF2-40B4-BE49-F238E27FC236}">
                <a16:creationId xmlns:a16="http://schemas.microsoft.com/office/drawing/2014/main" id="{3E935791-56E2-8082-FD2C-9141EB1FFB66}"/>
              </a:ext>
            </a:extLst>
          </p:cNvPr>
          <p:cNvSpPr/>
          <p:nvPr/>
        </p:nvSpPr>
        <p:spPr>
          <a:xfrm>
            <a:off x="10074729" y="6380389"/>
            <a:ext cx="1755320" cy="4762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Cadre 7">
            <a:extLst>
              <a:ext uri="{FF2B5EF4-FFF2-40B4-BE49-F238E27FC236}">
                <a16:creationId xmlns:a16="http://schemas.microsoft.com/office/drawing/2014/main" id="{4E61195C-0FCF-4AB3-26E0-05C9AD89B1A6}"/>
              </a:ext>
            </a:extLst>
          </p:cNvPr>
          <p:cNvSpPr/>
          <p:nvPr/>
        </p:nvSpPr>
        <p:spPr>
          <a:xfrm>
            <a:off x="1257300" y="4897211"/>
            <a:ext cx="299356" cy="360589"/>
          </a:xfrm>
          <a:prstGeom prst="fram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0" name="Cadre 9">
            <a:extLst>
              <a:ext uri="{FF2B5EF4-FFF2-40B4-BE49-F238E27FC236}">
                <a16:creationId xmlns:a16="http://schemas.microsoft.com/office/drawing/2014/main" id="{ED2D2319-51AF-61E1-FC64-D7B14E52F47F}"/>
              </a:ext>
            </a:extLst>
          </p:cNvPr>
          <p:cNvSpPr/>
          <p:nvPr/>
        </p:nvSpPr>
        <p:spPr>
          <a:xfrm>
            <a:off x="1257300" y="3801835"/>
            <a:ext cx="299356" cy="360589"/>
          </a:xfrm>
          <a:prstGeom prst="fram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Tree>
    <p:extLst>
      <p:ext uri="{BB962C8B-B14F-4D97-AF65-F5344CB8AC3E}">
        <p14:creationId xmlns:p14="http://schemas.microsoft.com/office/powerpoint/2010/main" val="1076304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2"/>
                                        </p:tgtEl>
                                        <p:attrNameLst>
                                          <p:attrName>style.visibility</p:attrName>
                                        </p:attrNameLst>
                                      </p:cBhvr>
                                      <p:to>
                                        <p:strVal val="visible"/>
                                      </p:to>
                                    </p:set>
                                    <p:anim calcmode="lin" valueType="num">
                                      <p:cBhvr>
                                        <p:cTn id="7" dur="250" fill="hold"/>
                                        <p:tgtEl>
                                          <p:spTgt spid="12"/>
                                        </p:tgtEl>
                                        <p:attrNameLst>
                                          <p:attrName>ppt_x</p:attrName>
                                        </p:attrNameLst>
                                      </p:cBhvr>
                                      <p:tavLst>
                                        <p:tav tm="0">
                                          <p:val>
                                            <p:strVal val="#ppt_x"/>
                                          </p:val>
                                        </p:tav>
                                        <p:tav tm="50000">
                                          <p:val>
                                            <p:strVal val="#ppt_x+.1"/>
                                          </p:val>
                                        </p:tav>
                                        <p:tav tm="100000">
                                          <p:val>
                                            <p:strVal val="#ppt_x"/>
                                          </p:val>
                                        </p:tav>
                                      </p:tavLst>
                                    </p:anim>
                                    <p:anim calcmode="lin" valueType="num">
                                      <p:cBhvr>
                                        <p:cTn id="8" dur="250" fill="hold"/>
                                        <p:tgtEl>
                                          <p:spTgt spid="12"/>
                                        </p:tgtEl>
                                        <p:attrNameLst>
                                          <p:attrName>ppt_y</p:attrName>
                                        </p:attrNameLst>
                                      </p:cBhvr>
                                      <p:tavLst>
                                        <p:tav tm="0">
                                          <p:val>
                                            <p:strVal val="#ppt_y"/>
                                          </p:val>
                                        </p:tav>
                                        <p:tav tm="100000">
                                          <p:val>
                                            <p:strVal val="#ppt_y"/>
                                          </p:val>
                                        </p:tav>
                                      </p:tavLst>
                                    </p:anim>
                                    <p:anim calcmode="lin" valueType="num">
                                      <p:cBhvr>
                                        <p:cTn id="9" dur="250" fill="hold"/>
                                        <p:tgtEl>
                                          <p:spTgt spid="12"/>
                                        </p:tgtEl>
                                        <p:attrNameLst>
                                          <p:attrName>ppt_h</p:attrName>
                                        </p:attrNameLst>
                                      </p:cBhvr>
                                      <p:tavLst>
                                        <p:tav tm="0">
                                          <p:val>
                                            <p:strVal val="#ppt_h/10"/>
                                          </p:val>
                                        </p:tav>
                                        <p:tav tm="50000">
                                          <p:val>
                                            <p:strVal val="#ppt_h+.01"/>
                                          </p:val>
                                        </p:tav>
                                        <p:tav tm="100000">
                                          <p:val>
                                            <p:strVal val="#ppt_h"/>
                                          </p:val>
                                        </p:tav>
                                      </p:tavLst>
                                    </p:anim>
                                    <p:anim calcmode="lin" valueType="num">
                                      <p:cBhvr>
                                        <p:cTn id="10" dur="250" fill="hold"/>
                                        <p:tgtEl>
                                          <p:spTgt spid="12"/>
                                        </p:tgtEl>
                                        <p:attrNameLst>
                                          <p:attrName>ppt_w</p:attrName>
                                        </p:attrNameLst>
                                      </p:cBhvr>
                                      <p:tavLst>
                                        <p:tav tm="0">
                                          <p:val>
                                            <p:strVal val="#ppt_w/10"/>
                                          </p:val>
                                        </p:tav>
                                        <p:tav tm="50000">
                                          <p:val>
                                            <p:strVal val="#ppt_w+.01"/>
                                          </p:val>
                                        </p:tav>
                                        <p:tav tm="100000">
                                          <p:val>
                                            <p:strVal val="#ppt_w"/>
                                          </p:val>
                                        </p:tav>
                                      </p:tavLst>
                                    </p:anim>
                                    <p:animEffect transition="in" filter="fade">
                                      <p:cBhvr>
                                        <p:cTn id="11" dur="250" tmFilter="0,0; .5, 1; 1, 1"/>
                                        <p:tgtEl>
                                          <p:spTgt spid="12"/>
                                        </p:tgtEl>
                                      </p:cBhvr>
                                    </p:animEffect>
                                  </p:childTnLst>
                                </p:cTn>
                              </p:par>
                            </p:childTnLst>
                          </p:cTn>
                        </p:par>
                        <p:par>
                          <p:cTn id="12" fill="hold">
                            <p:stCondLst>
                              <p:cond delay="475"/>
                            </p:stCondLst>
                            <p:childTnLst>
                              <p:par>
                                <p:cTn id="13" presetID="22" presetClass="entr" presetSubtype="1" fill="hold" grpId="0" nodeType="after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wipe(up)">
                                      <p:cBhvr>
                                        <p:cTn id="15" dur="400"/>
                                        <p:tgtEl>
                                          <p:spTgt spid="22"/>
                                        </p:tgtEl>
                                      </p:cBhvr>
                                    </p:animEffect>
                                  </p:childTnLst>
                                </p:cTn>
                              </p:par>
                            </p:childTnLst>
                          </p:cTn>
                        </p:par>
                        <p:par>
                          <p:cTn id="16" fill="hold">
                            <p:stCondLst>
                              <p:cond delay="875"/>
                            </p:stCondLst>
                            <p:childTnLst>
                              <p:par>
                                <p:cTn id="17" presetID="22" presetClass="entr" presetSubtype="1" fill="hold" grpId="0" nodeType="after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wipe(up)">
                                      <p:cBhvr>
                                        <p:cTn id="19" dur="400"/>
                                        <p:tgtEl>
                                          <p:spTgt spid="23"/>
                                        </p:tgtEl>
                                      </p:cBhvr>
                                    </p:animEffect>
                                  </p:childTnLst>
                                </p:cTn>
                              </p:par>
                            </p:childTnLst>
                          </p:cTn>
                        </p:par>
                        <p:par>
                          <p:cTn id="20" fill="hold">
                            <p:stCondLst>
                              <p:cond delay="1275"/>
                            </p:stCondLst>
                            <p:childTnLst>
                              <p:par>
                                <p:cTn id="21" presetID="22" presetClass="entr" presetSubtype="1" fill="hold" grpId="0" nodeType="afterEffect">
                                  <p:stCondLst>
                                    <p:cond delay="0"/>
                                  </p:stCondLst>
                                  <p:childTnLst>
                                    <p:set>
                                      <p:cBhvr>
                                        <p:cTn id="22" dur="1" fill="hold">
                                          <p:stCondLst>
                                            <p:cond delay="0"/>
                                          </p:stCondLst>
                                        </p:cTn>
                                        <p:tgtEl>
                                          <p:spTgt spid="28"/>
                                        </p:tgtEl>
                                        <p:attrNameLst>
                                          <p:attrName>style.visibility</p:attrName>
                                        </p:attrNameLst>
                                      </p:cBhvr>
                                      <p:to>
                                        <p:strVal val="visible"/>
                                      </p:to>
                                    </p:set>
                                    <p:animEffect transition="in" filter="wipe(up)">
                                      <p:cBhvr>
                                        <p:cTn id="23" dur="400"/>
                                        <p:tgtEl>
                                          <p:spTgt spid="28"/>
                                        </p:tgtEl>
                                      </p:cBhvr>
                                    </p:animEffect>
                                  </p:childTnLst>
                                </p:cTn>
                              </p:par>
                              <p:par>
                                <p:cTn id="24" presetID="22" presetClass="entr" presetSubtype="1" fill="hold" grpId="0" nodeType="withEffect">
                                  <p:stCondLst>
                                    <p:cond delay="0"/>
                                  </p:stCondLst>
                                  <p:childTnLst>
                                    <p:set>
                                      <p:cBhvr>
                                        <p:cTn id="25" dur="1" fill="hold">
                                          <p:stCondLst>
                                            <p:cond delay="0"/>
                                          </p:stCondLst>
                                        </p:cTn>
                                        <p:tgtEl>
                                          <p:spTgt spid="34"/>
                                        </p:tgtEl>
                                        <p:attrNameLst>
                                          <p:attrName>style.visibility</p:attrName>
                                        </p:attrNameLst>
                                      </p:cBhvr>
                                      <p:to>
                                        <p:strVal val="visible"/>
                                      </p:to>
                                    </p:set>
                                    <p:animEffect transition="in" filter="wipe(up)">
                                      <p:cBhvr>
                                        <p:cTn id="26" dur="400"/>
                                        <p:tgtEl>
                                          <p:spTgt spid="34"/>
                                        </p:tgtEl>
                                      </p:cBhvr>
                                    </p:animEffect>
                                  </p:childTnLst>
                                </p:cTn>
                              </p:par>
                            </p:childTnLst>
                          </p:cTn>
                        </p:par>
                        <p:par>
                          <p:cTn id="27" fill="hold">
                            <p:stCondLst>
                              <p:cond delay="1675"/>
                            </p:stCondLst>
                            <p:childTnLst>
                              <p:par>
                                <p:cTn id="28" presetID="22" presetClass="entr" presetSubtype="1" fill="hold" grpId="0" nodeType="afterEffect">
                                  <p:stCondLst>
                                    <p:cond delay="0"/>
                                  </p:stCondLst>
                                  <p:childTnLst>
                                    <p:set>
                                      <p:cBhvr>
                                        <p:cTn id="29" dur="1" fill="hold">
                                          <p:stCondLst>
                                            <p:cond delay="0"/>
                                          </p:stCondLst>
                                        </p:cTn>
                                        <p:tgtEl>
                                          <p:spTgt spid="35"/>
                                        </p:tgtEl>
                                        <p:attrNameLst>
                                          <p:attrName>style.visibility</p:attrName>
                                        </p:attrNameLst>
                                      </p:cBhvr>
                                      <p:to>
                                        <p:strVal val="visible"/>
                                      </p:to>
                                    </p:set>
                                    <p:animEffect transition="in" filter="wipe(up)">
                                      <p:cBhvr>
                                        <p:cTn id="30" dur="4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22" grpId="0"/>
      <p:bldP spid="23" grpId="0"/>
      <p:bldP spid="28" grpId="0"/>
      <p:bldP spid="34" grpId="0"/>
      <p:bldP spid="3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691042" y="936225"/>
            <a:ext cx="7881457" cy="769441"/>
          </a:xfrm>
          <a:prstGeom prst="rect">
            <a:avLst/>
          </a:prstGeom>
          <a:noFill/>
        </p:spPr>
        <p:txBody>
          <a:bodyPr wrap="square" lIns="91440" tIns="45720" rIns="91440" bIns="45720" rtlCol="0" anchor="t">
            <a:spAutoFit/>
          </a:bodyPr>
          <a:lstStyle/>
          <a:p>
            <a:r>
              <a:rPr lang="en-US" sz="4400" b="1" dirty="0">
                <a:latin typeface="Karla"/>
                <a:ea typeface="Karla" pitchFamily="2" charset="0"/>
              </a:rPr>
              <a:t>TEMPS DE PRÉDICTION</a:t>
            </a:r>
          </a:p>
        </p:txBody>
      </p:sp>
      <p:grpSp>
        <p:nvGrpSpPr>
          <p:cNvPr id="13" name="Группа 12"/>
          <p:cNvGrpSpPr/>
          <p:nvPr/>
        </p:nvGrpSpPr>
        <p:grpSpPr>
          <a:xfrm>
            <a:off x="847454" y="662516"/>
            <a:ext cx="681788" cy="165205"/>
            <a:chOff x="1194364" y="1515979"/>
            <a:chExt cx="681788" cy="165205"/>
          </a:xfrm>
        </p:grpSpPr>
        <p:sp>
          <p:nvSpPr>
            <p:cNvPr id="14" name="Овал 13"/>
            <p:cNvSpPr/>
            <p:nvPr/>
          </p:nvSpPr>
          <p:spPr>
            <a:xfrm>
              <a:off x="1194364" y="1515979"/>
              <a:ext cx="165205" cy="165205"/>
            </a:xfrm>
            <a:prstGeom prst="ellipse">
              <a:avLst/>
            </a:prstGeom>
            <a:solidFill>
              <a:srgbClr val="CA4E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15" name="Овал 14"/>
            <p:cNvSpPr/>
            <p:nvPr/>
          </p:nvSpPr>
          <p:spPr>
            <a:xfrm>
              <a:off x="1452656" y="1515979"/>
              <a:ext cx="165205" cy="165205"/>
            </a:xfrm>
            <a:prstGeom prst="ellipse">
              <a:avLst/>
            </a:prstGeom>
            <a:solidFill>
              <a:srgbClr val="CA4E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16" name="Овал 15"/>
            <p:cNvSpPr/>
            <p:nvPr/>
          </p:nvSpPr>
          <p:spPr>
            <a:xfrm>
              <a:off x="1710947" y="1515979"/>
              <a:ext cx="165205" cy="16520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grpSp>
      <p:cxnSp>
        <p:nvCxnSpPr>
          <p:cNvPr id="17" name="Прямая соединительная линия 16"/>
          <p:cNvCxnSpPr/>
          <p:nvPr/>
        </p:nvCxnSpPr>
        <p:spPr>
          <a:xfrm>
            <a:off x="0" y="1334545"/>
            <a:ext cx="69104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Подзаголовок 2"/>
          <p:cNvSpPr txBox="1">
            <a:spLocks/>
          </p:cNvSpPr>
          <p:nvPr/>
        </p:nvSpPr>
        <p:spPr>
          <a:xfrm>
            <a:off x="1868225" y="3606479"/>
            <a:ext cx="3478692" cy="872523"/>
          </a:xfrm>
          <a:prstGeom prst="rect">
            <a:avLst/>
          </a:prstGeom>
        </p:spPr>
        <p:txBody>
          <a:bodyPr vert="horz" lIns="91440" tIns="45720" rIns="91440" bIns="45720" numCol="1" spcCol="18000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spcBef>
                <a:spcPts val="0"/>
              </a:spcBef>
              <a:buNone/>
            </a:pPr>
            <a:r>
              <a:rPr lang="en-US" sz="1200" b="1" kern="0" spc="100" dirty="0">
                <a:latin typeface="Karla"/>
                <a:ea typeface="Karla" pitchFamily="2" charset="0"/>
                <a:cs typeface="Poppins"/>
              </a:rPr>
              <a:t>MEILLEUR MODÈLE</a:t>
            </a:r>
          </a:p>
          <a:p>
            <a:pPr marL="0" indent="0">
              <a:lnSpc>
                <a:spcPct val="150000"/>
              </a:lnSpc>
              <a:spcBef>
                <a:spcPts val="0"/>
              </a:spcBef>
              <a:buNone/>
            </a:pPr>
            <a:r>
              <a:rPr lang="en-US" sz="1000" dirty="0">
                <a:ea typeface="+mn-lt"/>
                <a:cs typeface="+mn-lt"/>
              </a:rPr>
              <a:t>- CART (Classification And Regression Trees)</a:t>
            </a:r>
          </a:p>
          <a:p>
            <a:pPr marL="0" indent="0">
              <a:lnSpc>
                <a:spcPct val="150000"/>
              </a:lnSpc>
              <a:spcBef>
                <a:spcPts val="0"/>
              </a:spcBef>
              <a:buNone/>
            </a:pPr>
            <a:r>
              <a:rPr lang="en-US" sz="1000" dirty="0"/>
              <a:t>- </a:t>
            </a:r>
            <a:r>
              <a:rPr lang="en-US" sz="1000" dirty="0" err="1"/>
              <a:t>XGBoost</a:t>
            </a:r>
          </a:p>
        </p:txBody>
      </p:sp>
      <p:sp>
        <p:nvSpPr>
          <p:cNvPr id="23" name="Подзаголовок 2"/>
          <p:cNvSpPr txBox="1">
            <a:spLocks/>
          </p:cNvSpPr>
          <p:nvPr/>
        </p:nvSpPr>
        <p:spPr>
          <a:xfrm>
            <a:off x="1868225" y="4729819"/>
            <a:ext cx="3478692" cy="924056"/>
          </a:xfrm>
          <a:prstGeom prst="rect">
            <a:avLst/>
          </a:prstGeom>
        </p:spPr>
        <p:txBody>
          <a:bodyPr vert="horz" lIns="91440" tIns="45720" rIns="91440" bIns="45720" numCol="1" spcCol="18000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spcBef>
                <a:spcPts val="0"/>
              </a:spcBef>
              <a:buNone/>
            </a:pPr>
            <a:r>
              <a:rPr lang="en-US" sz="1200" b="1" kern="0" spc="100" dirty="0">
                <a:latin typeface="Karla"/>
                <a:ea typeface="Karla" pitchFamily="2" charset="0"/>
                <a:cs typeface="Poppins"/>
              </a:rPr>
              <a:t>MOINS BON MODÈLE</a:t>
            </a:r>
          </a:p>
          <a:p>
            <a:pPr marL="0" indent="0">
              <a:lnSpc>
                <a:spcPct val="150000"/>
              </a:lnSpc>
              <a:spcBef>
                <a:spcPts val="0"/>
              </a:spcBef>
              <a:buNone/>
            </a:pPr>
            <a:r>
              <a:rPr lang="en-US" sz="1000" dirty="0">
                <a:ea typeface="+mn-lt"/>
                <a:cs typeface="+mn-lt"/>
              </a:rPr>
              <a:t>- KNN (K-nearest neighbors)</a:t>
            </a:r>
          </a:p>
          <a:p>
            <a:pPr marL="0" indent="0">
              <a:lnSpc>
                <a:spcPct val="150000"/>
              </a:lnSpc>
              <a:spcBef>
                <a:spcPts val="0"/>
              </a:spcBef>
              <a:buNone/>
            </a:pPr>
            <a:r>
              <a:rPr lang="en-US" sz="1000" dirty="0">
                <a:ea typeface="+mn-lt"/>
                <a:cs typeface="+mn-lt"/>
              </a:rPr>
              <a:t>- RF (Random Forest)</a:t>
            </a:r>
            <a:endParaRPr lang="en-US" dirty="0"/>
          </a:p>
        </p:txBody>
      </p:sp>
      <p:sp>
        <p:nvSpPr>
          <p:cNvPr id="24" name="Овал 23"/>
          <p:cNvSpPr/>
          <p:nvPr/>
        </p:nvSpPr>
        <p:spPr>
          <a:xfrm>
            <a:off x="1105746" y="3680082"/>
            <a:ext cx="603824" cy="603824"/>
          </a:xfrm>
          <a:prstGeom prst="ellipse">
            <a:avLst/>
          </a:prstGeom>
          <a:solidFill>
            <a:srgbClr val="CA4E39"/>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26" name="Овал 25"/>
          <p:cNvSpPr/>
          <p:nvPr/>
        </p:nvSpPr>
        <p:spPr>
          <a:xfrm>
            <a:off x="1105746" y="4772351"/>
            <a:ext cx="603824" cy="603824"/>
          </a:xfrm>
          <a:prstGeom prst="ellipse">
            <a:avLst/>
          </a:prstGeom>
          <a:solidFill>
            <a:srgbClr val="CA4E39"/>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28" name="Подзаголовок 2"/>
          <p:cNvSpPr txBox="1">
            <a:spLocks/>
          </p:cNvSpPr>
          <p:nvPr/>
        </p:nvSpPr>
        <p:spPr>
          <a:xfrm>
            <a:off x="691042" y="2283396"/>
            <a:ext cx="4316892" cy="1069203"/>
          </a:xfrm>
          <a:prstGeom prst="rect">
            <a:avLst/>
          </a:prstGeom>
        </p:spPr>
        <p:txBody>
          <a:bodyPr vert="horz" lIns="91440" tIns="45720" rIns="91440" bIns="45720" numCol="1" spcCol="18000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spcBef>
                <a:spcPts val="0"/>
              </a:spcBef>
              <a:buNone/>
            </a:pPr>
            <a:r>
              <a:rPr lang="en-US" sz="1000" kern="0" dirty="0">
                <a:latin typeface="Karla"/>
                <a:ea typeface="Karla" pitchFamily="2" charset="0"/>
                <a:cs typeface="Poppins"/>
              </a:rPr>
              <a:t>- Temps de </a:t>
            </a:r>
            <a:r>
              <a:rPr lang="en-US" sz="1000" kern="0" dirty="0" err="1">
                <a:latin typeface="Karla"/>
                <a:ea typeface="Karla" pitchFamily="2" charset="0"/>
                <a:cs typeface="Poppins"/>
              </a:rPr>
              <a:t>prédiction</a:t>
            </a:r>
            <a:r>
              <a:rPr lang="en-US" sz="1000" kern="0" dirty="0">
                <a:latin typeface="Karla"/>
                <a:ea typeface="Karla" pitchFamily="2" charset="0"/>
                <a:cs typeface="Poppins"/>
              </a:rPr>
              <a:t> </a:t>
            </a:r>
            <a:r>
              <a:rPr lang="en-US" sz="1000" kern="0" dirty="0" err="1">
                <a:latin typeface="Karla"/>
                <a:ea typeface="Karla" pitchFamily="2" charset="0"/>
                <a:cs typeface="Poppins"/>
              </a:rPr>
              <a:t>effectué</a:t>
            </a:r>
            <a:r>
              <a:rPr lang="en-US" sz="1000" kern="0" dirty="0">
                <a:latin typeface="Karla"/>
                <a:ea typeface="Karla" pitchFamily="2" charset="0"/>
                <a:cs typeface="Poppins"/>
              </a:rPr>
              <a:t> sur le </a:t>
            </a:r>
            <a:r>
              <a:rPr lang="en-US" sz="1000" kern="0" dirty="0" err="1">
                <a:latin typeface="Karla"/>
                <a:ea typeface="Karla" pitchFamily="2" charset="0"/>
                <a:cs typeface="Poppins"/>
              </a:rPr>
              <a:t>même</a:t>
            </a:r>
            <a:r>
              <a:rPr lang="en-US" sz="1000" kern="0" dirty="0">
                <a:latin typeface="Karla"/>
                <a:ea typeface="Karla" pitchFamily="2" charset="0"/>
                <a:cs typeface="Poppins"/>
              </a:rPr>
              <a:t> jeu de </a:t>
            </a:r>
            <a:r>
              <a:rPr lang="en-US" sz="1000" kern="0" dirty="0" err="1">
                <a:latin typeface="Karla"/>
                <a:ea typeface="Karla" pitchFamily="2" charset="0"/>
                <a:cs typeface="Poppins"/>
              </a:rPr>
              <a:t>données</a:t>
            </a:r>
            <a:r>
              <a:rPr lang="en-US" sz="1000" kern="0" dirty="0">
                <a:latin typeface="Karla"/>
                <a:ea typeface="Karla" pitchFamily="2" charset="0"/>
                <a:cs typeface="Poppins"/>
              </a:rPr>
              <a:t> pour </a:t>
            </a:r>
            <a:r>
              <a:rPr lang="en-US" sz="1000" kern="0" dirty="0" err="1">
                <a:latin typeface="Karla"/>
                <a:ea typeface="Karla" pitchFamily="2" charset="0"/>
                <a:cs typeface="Poppins"/>
              </a:rPr>
              <a:t>l'ensemble</a:t>
            </a:r>
            <a:r>
              <a:rPr lang="en-US" sz="1000" kern="0" dirty="0">
                <a:latin typeface="Karla"/>
                <a:ea typeface="Karla" pitchFamily="2" charset="0"/>
                <a:cs typeface="Poppins"/>
              </a:rPr>
              <a:t> des </a:t>
            </a:r>
            <a:r>
              <a:rPr lang="en-US" sz="1000" kern="0" dirty="0" err="1">
                <a:latin typeface="Karla"/>
                <a:ea typeface="Karla" pitchFamily="2" charset="0"/>
                <a:cs typeface="Poppins"/>
              </a:rPr>
              <a:t>modèles</a:t>
            </a:r>
            <a:r>
              <a:rPr lang="en-US" sz="1000" kern="0" dirty="0">
                <a:latin typeface="Karla"/>
                <a:ea typeface="Karla" pitchFamily="2" charset="0"/>
                <a:cs typeface="Poppins"/>
              </a:rPr>
              <a:t>.</a:t>
            </a:r>
          </a:p>
          <a:p>
            <a:pPr marL="0" indent="0">
              <a:lnSpc>
                <a:spcPct val="150000"/>
              </a:lnSpc>
              <a:spcBef>
                <a:spcPts val="0"/>
              </a:spcBef>
              <a:buNone/>
            </a:pPr>
            <a:r>
              <a:rPr lang="en-US" sz="1000" kern="0" dirty="0">
                <a:latin typeface="Karla"/>
                <a:ea typeface="Karla" pitchFamily="2" charset="0"/>
                <a:cs typeface="Poppins"/>
              </a:rPr>
              <a:t>- </a:t>
            </a:r>
            <a:r>
              <a:rPr lang="en-US" sz="1000" kern="0" dirty="0" err="1">
                <a:latin typeface="Karla"/>
                <a:ea typeface="Karla" pitchFamily="2" charset="0"/>
                <a:cs typeface="Poppins"/>
              </a:rPr>
              <a:t>Unité</a:t>
            </a:r>
            <a:r>
              <a:rPr lang="en-US" sz="1000" kern="0" dirty="0">
                <a:latin typeface="Karla"/>
                <a:ea typeface="Karla" pitchFamily="2" charset="0"/>
                <a:cs typeface="Poppins"/>
              </a:rPr>
              <a:t> de </a:t>
            </a:r>
            <a:r>
              <a:rPr lang="en-US" sz="1000" kern="0" dirty="0" err="1">
                <a:latin typeface="Karla"/>
                <a:ea typeface="Karla" pitchFamily="2" charset="0"/>
                <a:cs typeface="Poppins"/>
              </a:rPr>
              <a:t>mesure</a:t>
            </a:r>
            <a:r>
              <a:rPr lang="en-US" sz="1000" kern="0" dirty="0">
                <a:latin typeface="Karla"/>
                <a:ea typeface="Karla" pitchFamily="2" charset="0"/>
                <a:cs typeface="Poppins"/>
              </a:rPr>
              <a:t> : temps </a:t>
            </a:r>
            <a:r>
              <a:rPr lang="en-US" sz="1000" kern="0" dirty="0" err="1">
                <a:latin typeface="Karla"/>
                <a:ea typeface="Karla" pitchFamily="2" charset="0"/>
                <a:cs typeface="Poppins"/>
              </a:rPr>
              <a:t>logarithme</a:t>
            </a:r>
            <a:r>
              <a:rPr lang="en-US" sz="1000" kern="0" dirty="0">
                <a:latin typeface="Karla"/>
                <a:ea typeface="Karla" pitchFamily="2" charset="0"/>
                <a:cs typeface="Poppins"/>
              </a:rPr>
              <a:t>.</a:t>
            </a:r>
            <a:endParaRPr lang="fr-FR" sz="1000" dirty="0">
              <a:latin typeface="Karla"/>
              <a:ea typeface="Karla" pitchFamily="2" charset="0"/>
              <a:cs typeface="Poppins" panose="02000000000000000000" pitchFamily="2" charset="0"/>
            </a:endParaRPr>
          </a:p>
        </p:txBody>
      </p:sp>
      <p:sp>
        <p:nvSpPr>
          <p:cNvPr id="34" name="Прямоугольник 33"/>
          <p:cNvSpPr/>
          <p:nvPr/>
        </p:nvSpPr>
        <p:spPr>
          <a:xfrm>
            <a:off x="9472350" y="3445850"/>
            <a:ext cx="697627" cy="707886"/>
          </a:xfrm>
          <a:prstGeom prst="rect">
            <a:avLst/>
          </a:prstGeom>
        </p:spPr>
        <p:txBody>
          <a:bodyPr wrap="none">
            <a:spAutoFit/>
          </a:bodyPr>
          <a:lstStyle/>
          <a:p>
            <a:pPr algn="ctr"/>
            <a:r>
              <a:rPr lang="en-US" sz="4000" dirty="0">
                <a:solidFill>
                  <a:schemeClr val="bg1"/>
                </a:solidFill>
                <a:latin typeface="Pe-icon-7-stroke" pitchFamily="2" charset="0"/>
              </a:rPr>
              <a:t></a:t>
            </a:r>
            <a:endParaRPr lang="ru-RU" sz="4000" dirty="0">
              <a:solidFill>
                <a:schemeClr val="bg1"/>
              </a:solidFill>
            </a:endParaRPr>
          </a:p>
        </p:txBody>
      </p:sp>
      <p:sp>
        <p:nvSpPr>
          <p:cNvPr id="35" name="Подзаголовок 2"/>
          <p:cNvSpPr txBox="1">
            <a:spLocks/>
          </p:cNvSpPr>
          <p:nvPr/>
        </p:nvSpPr>
        <p:spPr>
          <a:xfrm>
            <a:off x="9493616" y="4077386"/>
            <a:ext cx="1691835" cy="1485214"/>
          </a:xfrm>
          <a:prstGeom prst="rect">
            <a:avLst/>
          </a:prstGeom>
        </p:spPr>
        <p:txBody>
          <a:bodyPr vert="horz" lIns="91440" tIns="45720" rIns="91440" bIns="45720" numCol="1" spcCol="18000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spcBef>
                <a:spcPts val="0"/>
              </a:spcBef>
              <a:buNone/>
            </a:pPr>
            <a:r>
              <a:rPr lang="en-US" sz="900" kern="0" dirty="0">
                <a:solidFill>
                  <a:schemeClr val="bg1"/>
                </a:solidFill>
                <a:ea typeface="Karla" pitchFamily="2" charset="0"/>
                <a:cs typeface="Poppins" panose="02000000000000000000" pitchFamily="2" charset="0"/>
              </a:rPr>
              <a:t>‘’No design works unless it embodies ideas that are held common by the people for whom the object is intended.</a:t>
            </a:r>
            <a:r>
              <a:rPr lang="en-US" sz="900" dirty="0">
                <a:solidFill>
                  <a:schemeClr val="bg1"/>
                </a:solidFill>
                <a:ea typeface="Karla" pitchFamily="2" charset="0"/>
                <a:cs typeface="Poppins" panose="02000000000000000000" pitchFamily="2" charset="0"/>
              </a:rPr>
              <a:t>’’ </a:t>
            </a:r>
          </a:p>
        </p:txBody>
      </p:sp>
      <p:pic>
        <p:nvPicPr>
          <p:cNvPr id="3" name="Image 3">
            <a:extLst>
              <a:ext uri="{FF2B5EF4-FFF2-40B4-BE49-F238E27FC236}">
                <a16:creationId xmlns:a16="http://schemas.microsoft.com/office/drawing/2014/main" id="{F32E6479-2E29-9BE2-B5E0-874EBDB0E31C}"/>
              </a:ext>
            </a:extLst>
          </p:cNvPr>
          <p:cNvPicPr>
            <a:picLocks noChangeAspect="1"/>
          </p:cNvPicPr>
          <p:nvPr/>
        </p:nvPicPr>
        <p:blipFill>
          <a:blip r:embed="rId3"/>
          <a:stretch>
            <a:fillRect/>
          </a:stretch>
        </p:blipFill>
        <p:spPr>
          <a:xfrm>
            <a:off x="6098721" y="2211764"/>
            <a:ext cx="6090556" cy="3210081"/>
          </a:xfrm>
          <a:prstGeom prst="rect">
            <a:avLst/>
          </a:prstGeom>
        </p:spPr>
      </p:pic>
      <p:pic>
        <p:nvPicPr>
          <p:cNvPr id="2" name="Image 3">
            <a:extLst>
              <a:ext uri="{FF2B5EF4-FFF2-40B4-BE49-F238E27FC236}">
                <a16:creationId xmlns:a16="http://schemas.microsoft.com/office/drawing/2014/main" id="{38940A40-62A2-01FE-E13C-3F24DF8384A8}"/>
              </a:ext>
            </a:extLst>
          </p:cNvPr>
          <p:cNvPicPr>
            <a:picLocks noChangeAspect="1"/>
          </p:cNvPicPr>
          <p:nvPr/>
        </p:nvPicPr>
        <p:blipFill>
          <a:blip r:embed="rId4"/>
          <a:stretch>
            <a:fillRect/>
          </a:stretch>
        </p:blipFill>
        <p:spPr>
          <a:xfrm>
            <a:off x="6180364" y="2281342"/>
            <a:ext cx="6015717" cy="3132156"/>
          </a:xfrm>
          <a:prstGeom prst="rect">
            <a:avLst/>
          </a:prstGeom>
        </p:spPr>
      </p:pic>
      <p:sp>
        <p:nvSpPr>
          <p:cNvPr id="7" name="Rectangle 6">
            <a:extLst>
              <a:ext uri="{FF2B5EF4-FFF2-40B4-BE49-F238E27FC236}">
                <a16:creationId xmlns:a16="http://schemas.microsoft.com/office/drawing/2014/main" id="{1EEA6EE9-C407-A8D0-D585-2148807362DE}"/>
              </a:ext>
            </a:extLst>
          </p:cNvPr>
          <p:cNvSpPr/>
          <p:nvPr/>
        </p:nvSpPr>
        <p:spPr>
          <a:xfrm>
            <a:off x="10074729" y="6380389"/>
            <a:ext cx="1755320" cy="4762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Cadre 10">
            <a:extLst>
              <a:ext uri="{FF2B5EF4-FFF2-40B4-BE49-F238E27FC236}">
                <a16:creationId xmlns:a16="http://schemas.microsoft.com/office/drawing/2014/main" id="{6398D7D6-7EBD-6764-4B1D-32BCC7030D64}"/>
              </a:ext>
            </a:extLst>
          </p:cNvPr>
          <p:cNvSpPr/>
          <p:nvPr/>
        </p:nvSpPr>
        <p:spPr>
          <a:xfrm>
            <a:off x="1257300" y="4897211"/>
            <a:ext cx="299356" cy="360589"/>
          </a:xfrm>
          <a:prstGeom prst="fram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9" name="Cadre 18">
            <a:extLst>
              <a:ext uri="{FF2B5EF4-FFF2-40B4-BE49-F238E27FC236}">
                <a16:creationId xmlns:a16="http://schemas.microsoft.com/office/drawing/2014/main" id="{0F9DF09D-747C-E425-1416-472432490DA9}"/>
              </a:ext>
            </a:extLst>
          </p:cNvPr>
          <p:cNvSpPr/>
          <p:nvPr/>
        </p:nvSpPr>
        <p:spPr>
          <a:xfrm>
            <a:off x="1260021" y="3797754"/>
            <a:ext cx="299356" cy="360589"/>
          </a:xfrm>
          <a:prstGeom prst="fram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Tree>
    <p:extLst>
      <p:ext uri="{BB962C8B-B14F-4D97-AF65-F5344CB8AC3E}">
        <p14:creationId xmlns:p14="http://schemas.microsoft.com/office/powerpoint/2010/main" val="3080343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2"/>
                                        </p:tgtEl>
                                        <p:attrNameLst>
                                          <p:attrName>style.visibility</p:attrName>
                                        </p:attrNameLst>
                                      </p:cBhvr>
                                      <p:to>
                                        <p:strVal val="visible"/>
                                      </p:to>
                                    </p:set>
                                    <p:anim calcmode="lin" valueType="num">
                                      <p:cBhvr>
                                        <p:cTn id="7" dur="250" fill="hold"/>
                                        <p:tgtEl>
                                          <p:spTgt spid="12"/>
                                        </p:tgtEl>
                                        <p:attrNameLst>
                                          <p:attrName>ppt_x</p:attrName>
                                        </p:attrNameLst>
                                      </p:cBhvr>
                                      <p:tavLst>
                                        <p:tav tm="0">
                                          <p:val>
                                            <p:strVal val="#ppt_x"/>
                                          </p:val>
                                        </p:tav>
                                        <p:tav tm="50000">
                                          <p:val>
                                            <p:strVal val="#ppt_x+.1"/>
                                          </p:val>
                                        </p:tav>
                                        <p:tav tm="100000">
                                          <p:val>
                                            <p:strVal val="#ppt_x"/>
                                          </p:val>
                                        </p:tav>
                                      </p:tavLst>
                                    </p:anim>
                                    <p:anim calcmode="lin" valueType="num">
                                      <p:cBhvr>
                                        <p:cTn id="8" dur="250" fill="hold"/>
                                        <p:tgtEl>
                                          <p:spTgt spid="12"/>
                                        </p:tgtEl>
                                        <p:attrNameLst>
                                          <p:attrName>ppt_y</p:attrName>
                                        </p:attrNameLst>
                                      </p:cBhvr>
                                      <p:tavLst>
                                        <p:tav tm="0">
                                          <p:val>
                                            <p:strVal val="#ppt_y"/>
                                          </p:val>
                                        </p:tav>
                                        <p:tav tm="100000">
                                          <p:val>
                                            <p:strVal val="#ppt_y"/>
                                          </p:val>
                                        </p:tav>
                                      </p:tavLst>
                                    </p:anim>
                                    <p:anim calcmode="lin" valueType="num">
                                      <p:cBhvr>
                                        <p:cTn id="9" dur="250" fill="hold"/>
                                        <p:tgtEl>
                                          <p:spTgt spid="12"/>
                                        </p:tgtEl>
                                        <p:attrNameLst>
                                          <p:attrName>ppt_h</p:attrName>
                                        </p:attrNameLst>
                                      </p:cBhvr>
                                      <p:tavLst>
                                        <p:tav tm="0">
                                          <p:val>
                                            <p:strVal val="#ppt_h/10"/>
                                          </p:val>
                                        </p:tav>
                                        <p:tav tm="50000">
                                          <p:val>
                                            <p:strVal val="#ppt_h+.01"/>
                                          </p:val>
                                        </p:tav>
                                        <p:tav tm="100000">
                                          <p:val>
                                            <p:strVal val="#ppt_h"/>
                                          </p:val>
                                        </p:tav>
                                      </p:tavLst>
                                    </p:anim>
                                    <p:anim calcmode="lin" valueType="num">
                                      <p:cBhvr>
                                        <p:cTn id="10" dur="250" fill="hold"/>
                                        <p:tgtEl>
                                          <p:spTgt spid="12"/>
                                        </p:tgtEl>
                                        <p:attrNameLst>
                                          <p:attrName>ppt_w</p:attrName>
                                        </p:attrNameLst>
                                      </p:cBhvr>
                                      <p:tavLst>
                                        <p:tav tm="0">
                                          <p:val>
                                            <p:strVal val="#ppt_w/10"/>
                                          </p:val>
                                        </p:tav>
                                        <p:tav tm="50000">
                                          <p:val>
                                            <p:strVal val="#ppt_w+.01"/>
                                          </p:val>
                                        </p:tav>
                                        <p:tav tm="100000">
                                          <p:val>
                                            <p:strVal val="#ppt_w"/>
                                          </p:val>
                                        </p:tav>
                                      </p:tavLst>
                                    </p:anim>
                                    <p:animEffect transition="in" filter="fade">
                                      <p:cBhvr>
                                        <p:cTn id="11" dur="250" tmFilter="0,0; .5, 1; 1, 1"/>
                                        <p:tgtEl>
                                          <p:spTgt spid="12"/>
                                        </p:tgtEl>
                                      </p:cBhvr>
                                    </p:animEffect>
                                  </p:childTnLst>
                                </p:cTn>
                              </p:par>
                            </p:childTnLst>
                          </p:cTn>
                        </p:par>
                        <p:par>
                          <p:cTn id="12" fill="hold">
                            <p:stCondLst>
                              <p:cond delay="650"/>
                            </p:stCondLst>
                            <p:childTnLst>
                              <p:par>
                                <p:cTn id="13" presetID="22" presetClass="entr" presetSubtype="1" fill="hold" grpId="0" nodeType="after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wipe(up)">
                                      <p:cBhvr>
                                        <p:cTn id="15" dur="400"/>
                                        <p:tgtEl>
                                          <p:spTgt spid="22"/>
                                        </p:tgtEl>
                                      </p:cBhvr>
                                    </p:animEffect>
                                  </p:childTnLst>
                                </p:cTn>
                              </p:par>
                            </p:childTnLst>
                          </p:cTn>
                        </p:par>
                        <p:par>
                          <p:cTn id="16" fill="hold">
                            <p:stCondLst>
                              <p:cond delay="1050"/>
                            </p:stCondLst>
                            <p:childTnLst>
                              <p:par>
                                <p:cTn id="17" presetID="22" presetClass="entr" presetSubtype="1" fill="hold" grpId="0" nodeType="after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wipe(up)">
                                      <p:cBhvr>
                                        <p:cTn id="19" dur="400"/>
                                        <p:tgtEl>
                                          <p:spTgt spid="23"/>
                                        </p:tgtEl>
                                      </p:cBhvr>
                                    </p:animEffect>
                                  </p:childTnLst>
                                </p:cTn>
                              </p:par>
                            </p:childTnLst>
                          </p:cTn>
                        </p:par>
                        <p:par>
                          <p:cTn id="20" fill="hold">
                            <p:stCondLst>
                              <p:cond delay="1450"/>
                            </p:stCondLst>
                            <p:childTnLst>
                              <p:par>
                                <p:cTn id="21" presetID="22" presetClass="entr" presetSubtype="1" fill="hold" grpId="0" nodeType="afterEffect">
                                  <p:stCondLst>
                                    <p:cond delay="0"/>
                                  </p:stCondLst>
                                  <p:childTnLst>
                                    <p:set>
                                      <p:cBhvr>
                                        <p:cTn id="22" dur="1" fill="hold">
                                          <p:stCondLst>
                                            <p:cond delay="0"/>
                                          </p:stCondLst>
                                        </p:cTn>
                                        <p:tgtEl>
                                          <p:spTgt spid="28"/>
                                        </p:tgtEl>
                                        <p:attrNameLst>
                                          <p:attrName>style.visibility</p:attrName>
                                        </p:attrNameLst>
                                      </p:cBhvr>
                                      <p:to>
                                        <p:strVal val="visible"/>
                                      </p:to>
                                    </p:set>
                                    <p:animEffect transition="in" filter="wipe(up)">
                                      <p:cBhvr>
                                        <p:cTn id="23" dur="400"/>
                                        <p:tgtEl>
                                          <p:spTgt spid="28"/>
                                        </p:tgtEl>
                                      </p:cBhvr>
                                    </p:animEffect>
                                  </p:childTnLst>
                                </p:cTn>
                              </p:par>
                              <p:par>
                                <p:cTn id="24" presetID="22" presetClass="entr" presetSubtype="1" fill="hold" grpId="0" nodeType="withEffect">
                                  <p:stCondLst>
                                    <p:cond delay="0"/>
                                  </p:stCondLst>
                                  <p:childTnLst>
                                    <p:set>
                                      <p:cBhvr>
                                        <p:cTn id="25" dur="1" fill="hold">
                                          <p:stCondLst>
                                            <p:cond delay="0"/>
                                          </p:stCondLst>
                                        </p:cTn>
                                        <p:tgtEl>
                                          <p:spTgt spid="34"/>
                                        </p:tgtEl>
                                        <p:attrNameLst>
                                          <p:attrName>style.visibility</p:attrName>
                                        </p:attrNameLst>
                                      </p:cBhvr>
                                      <p:to>
                                        <p:strVal val="visible"/>
                                      </p:to>
                                    </p:set>
                                    <p:animEffect transition="in" filter="wipe(up)">
                                      <p:cBhvr>
                                        <p:cTn id="26" dur="400"/>
                                        <p:tgtEl>
                                          <p:spTgt spid="34"/>
                                        </p:tgtEl>
                                      </p:cBhvr>
                                    </p:animEffect>
                                  </p:childTnLst>
                                </p:cTn>
                              </p:par>
                            </p:childTnLst>
                          </p:cTn>
                        </p:par>
                        <p:par>
                          <p:cTn id="27" fill="hold">
                            <p:stCondLst>
                              <p:cond delay="1850"/>
                            </p:stCondLst>
                            <p:childTnLst>
                              <p:par>
                                <p:cTn id="28" presetID="22" presetClass="entr" presetSubtype="1" fill="hold" grpId="0" nodeType="afterEffect">
                                  <p:stCondLst>
                                    <p:cond delay="0"/>
                                  </p:stCondLst>
                                  <p:childTnLst>
                                    <p:set>
                                      <p:cBhvr>
                                        <p:cTn id="29" dur="1" fill="hold">
                                          <p:stCondLst>
                                            <p:cond delay="0"/>
                                          </p:stCondLst>
                                        </p:cTn>
                                        <p:tgtEl>
                                          <p:spTgt spid="35"/>
                                        </p:tgtEl>
                                        <p:attrNameLst>
                                          <p:attrName>style.visibility</p:attrName>
                                        </p:attrNameLst>
                                      </p:cBhvr>
                                      <p:to>
                                        <p:strVal val="visible"/>
                                      </p:to>
                                    </p:set>
                                    <p:animEffect transition="in" filter="wipe(up)">
                                      <p:cBhvr>
                                        <p:cTn id="30" dur="4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22" grpId="0"/>
      <p:bldP spid="23" grpId="0"/>
      <p:bldP spid="28" grpId="0"/>
      <p:bldP spid="34" grpId="0"/>
      <p:bldP spid="3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691042" y="936225"/>
            <a:ext cx="7881457" cy="769441"/>
          </a:xfrm>
          <a:prstGeom prst="rect">
            <a:avLst/>
          </a:prstGeom>
          <a:noFill/>
        </p:spPr>
        <p:txBody>
          <a:bodyPr wrap="square" lIns="91440" tIns="45720" rIns="91440" bIns="45720" rtlCol="0" anchor="t">
            <a:spAutoFit/>
          </a:bodyPr>
          <a:lstStyle/>
          <a:p>
            <a:r>
              <a:rPr lang="en-US" sz="4400" b="1" dirty="0">
                <a:latin typeface="Karla"/>
                <a:ea typeface="Karla" pitchFamily="2" charset="0"/>
              </a:rPr>
              <a:t>ANTISCORE</a:t>
            </a:r>
          </a:p>
        </p:txBody>
      </p:sp>
      <p:grpSp>
        <p:nvGrpSpPr>
          <p:cNvPr id="13" name="Группа 12"/>
          <p:cNvGrpSpPr/>
          <p:nvPr/>
        </p:nvGrpSpPr>
        <p:grpSpPr>
          <a:xfrm>
            <a:off x="847454" y="662516"/>
            <a:ext cx="681788" cy="165205"/>
            <a:chOff x="1194364" y="1515979"/>
            <a:chExt cx="681788" cy="165205"/>
          </a:xfrm>
        </p:grpSpPr>
        <p:sp>
          <p:nvSpPr>
            <p:cNvPr id="14" name="Овал 13"/>
            <p:cNvSpPr/>
            <p:nvPr/>
          </p:nvSpPr>
          <p:spPr>
            <a:xfrm>
              <a:off x="1194364" y="1515979"/>
              <a:ext cx="165205" cy="165205"/>
            </a:xfrm>
            <a:prstGeom prst="ellipse">
              <a:avLst/>
            </a:prstGeom>
            <a:solidFill>
              <a:srgbClr val="CA4E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15" name="Овал 14"/>
            <p:cNvSpPr/>
            <p:nvPr/>
          </p:nvSpPr>
          <p:spPr>
            <a:xfrm>
              <a:off x="1452656" y="1515979"/>
              <a:ext cx="165205" cy="165205"/>
            </a:xfrm>
            <a:prstGeom prst="ellipse">
              <a:avLst/>
            </a:prstGeom>
            <a:solidFill>
              <a:srgbClr val="CA4E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16" name="Овал 15"/>
            <p:cNvSpPr/>
            <p:nvPr/>
          </p:nvSpPr>
          <p:spPr>
            <a:xfrm>
              <a:off x="1710947" y="1515979"/>
              <a:ext cx="165205" cy="165205"/>
            </a:xfrm>
            <a:prstGeom prst="ellipse">
              <a:avLst/>
            </a:prstGeom>
            <a:solidFill>
              <a:srgbClr val="CA4E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grpSp>
      <p:cxnSp>
        <p:nvCxnSpPr>
          <p:cNvPr id="17" name="Прямая соединительная линия 16"/>
          <p:cNvCxnSpPr/>
          <p:nvPr/>
        </p:nvCxnSpPr>
        <p:spPr>
          <a:xfrm>
            <a:off x="0" y="1334545"/>
            <a:ext cx="69104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Подзаголовок 2"/>
          <p:cNvSpPr txBox="1">
            <a:spLocks/>
          </p:cNvSpPr>
          <p:nvPr/>
        </p:nvSpPr>
        <p:spPr>
          <a:xfrm>
            <a:off x="1868225" y="3606479"/>
            <a:ext cx="3478692" cy="872523"/>
          </a:xfrm>
          <a:prstGeom prst="rect">
            <a:avLst/>
          </a:prstGeom>
        </p:spPr>
        <p:txBody>
          <a:bodyPr vert="horz" lIns="91440" tIns="45720" rIns="91440" bIns="45720" numCol="1" spcCol="18000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spcBef>
                <a:spcPts val="0"/>
              </a:spcBef>
              <a:buNone/>
            </a:pPr>
            <a:r>
              <a:rPr lang="en-US" sz="1200" b="1" kern="0" spc="100" dirty="0">
                <a:latin typeface="Karla"/>
                <a:ea typeface="Karla" pitchFamily="2" charset="0"/>
                <a:cs typeface="Poppins"/>
              </a:rPr>
              <a:t>MEILLEUR MODÈLE</a:t>
            </a:r>
            <a:endParaRPr lang="en-US" sz="1200" b="1" kern="0" spc="100" dirty="0">
              <a:latin typeface="Karla"/>
              <a:ea typeface="Karla" pitchFamily="2" charset="0"/>
              <a:cs typeface="Poppins" panose="02000000000000000000" pitchFamily="2" charset="0"/>
            </a:endParaRPr>
          </a:p>
          <a:p>
            <a:pPr marL="0" indent="0">
              <a:lnSpc>
                <a:spcPct val="150000"/>
              </a:lnSpc>
              <a:spcBef>
                <a:spcPts val="0"/>
              </a:spcBef>
              <a:buNone/>
            </a:pPr>
            <a:r>
              <a:rPr lang="en-US" sz="1000" dirty="0">
                <a:ea typeface="+mn-lt"/>
                <a:cs typeface="+mn-lt"/>
              </a:rPr>
              <a:t>- RF (Random Forest)</a:t>
            </a:r>
          </a:p>
          <a:p>
            <a:pPr marL="0" indent="0">
              <a:lnSpc>
                <a:spcPct val="150000"/>
              </a:lnSpc>
              <a:spcBef>
                <a:spcPts val="0"/>
              </a:spcBef>
              <a:buNone/>
            </a:pPr>
            <a:r>
              <a:rPr lang="en-US" sz="1000" dirty="0"/>
              <a:t>- </a:t>
            </a:r>
            <a:r>
              <a:rPr lang="en-US" sz="1000" dirty="0" err="1"/>
              <a:t>XGBoost</a:t>
            </a:r>
          </a:p>
        </p:txBody>
      </p:sp>
      <p:sp>
        <p:nvSpPr>
          <p:cNvPr id="23" name="Подзаголовок 2"/>
          <p:cNvSpPr txBox="1">
            <a:spLocks/>
          </p:cNvSpPr>
          <p:nvPr/>
        </p:nvSpPr>
        <p:spPr>
          <a:xfrm>
            <a:off x="1868225" y="4729819"/>
            <a:ext cx="3478692" cy="924056"/>
          </a:xfrm>
          <a:prstGeom prst="rect">
            <a:avLst/>
          </a:prstGeom>
        </p:spPr>
        <p:txBody>
          <a:bodyPr vert="horz" lIns="91440" tIns="45720" rIns="91440" bIns="45720" numCol="1" spcCol="18000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spcBef>
                <a:spcPts val="0"/>
              </a:spcBef>
              <a:buNone/>
            </a:pPr>
            <a:r>
              <a:rPr lang="en-US" sz="1200" b="1" kern="0" spc="100" dirty="0">
                <a:latin typeface="Karla"/>
                <a:ea typeface="Karla" pitchFamily="2" charset="0"/>
                <a:cs typeface="Poppins"/>
              </a:rPr>
              <a:t>MOINS BON MODÈLE</a:t>
            </a:r>
          </a:p>
          <a:p>
            <a:pPr marL="0" indent="0">
              <a:lnSpc>
                <a:spcPct val="150000"/>
              </a:lnSpc>
              <a:spcBef>
                <a:spcPts val="0"/>
              </a:spcBef>
              <a:buNone/>
            </a:pPr>
            <a:r>
              <a:rPr lang="en-US" sz="1000" dirty="0">
                <a:latin typeface="Karla"/>
                <a:ea typeface="Karla" pitchFamily="2" charset="0"/>
                <a:cs typeface="Poppins"/>
              </a:rPr>
              <a:t>- MLP </a:t>
            </a:r>
            <a:r>
              <a:rPr lang="en-US" sz="1000" dirty="0">
                <a:ea typeface="+mn-lt"/>
                <a:cs typeface="+mn-lt"/>
              </a:rPr>
              <a:t>(</a:t>
            </a:r>
            <a:r>
              <a:rPr lang="en-US" sz="1000" dirty="0" err="1">
                <a:ea typeface="+mn-lt"/>
                <a:cs typeface="+mn-lt"/>
              </a:rPr>
              <a:t>MultiLayer</a:t>
            </a:r>
            <a:r>
              <a:rPr lang="en-US" sz="1000" dirty="0">
                <a:ea typeface="+mn-lt"/>
                <a:cs typeface="+mn-lt"/>
              </a:rPr>
              <a:t> Perceptron)</a:t>
            </a:r>
            <a:endParaRPr lang="en-US" sz="1000" dirty="0">
              <a:latin typeface="Karla" pitchFamily="2" charset="0"/>
              <a:ea typeface="Karla" pitchFamily="2" charset="0"/>
              <a:cs typeface="Poppins" panose="02000000000000000000" pitchFamily="2" charset="0"/>
            </a:endParaRPr>
          </a:p>
        </p:txBody>
      </p:sp>
      <p:sp>
        <p:nvSpPr>
          <p:cNvPr id="24" name="Овал 23"/>
          <p:cNvSpPr/>
          <p:nvPr/>
        </p:nvSpPr>
        <p:spPr>
          <a:xfrm>
            <a:off x="1105746" y="3680082"/>
            <a:ext cx="603824" cy="603824"/>
          </a:xfrm>
          <a:prstGeom prst="ellipse">
            <a:avLst/>
          </a:prstGeom>
          <a:solidFill>
            <a:srgbClr val="CA4E39"/>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26" name="Овал 25"/>
          <p:cNvSpPr/>
          <p:nvPr/>
        </p:nvSpPr>
        <p:spPr>
          <a:xfrm>
            <a:off x="1105746" y="4772351"/>
            <a:ext cx="603824" cy="603824"/>
          </a:xfrm>
          <a:prstGeom prst="ellipse">
            <a:avLst/>
          </a:prstGeom>
          <a:solidFill>
            <a:srgbClr val="CA4E39"/>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28" name="Подзаголовок 2"/>
          <p:cNvSpPr txBox="1">
            <a:spLocks/>
          </p:cNvSpPr>
          <p:nvPr/>
        </p:nvSpPr>
        <p:spPr>
          <a:xfrm>
            <a:off x="691042" y="2283396"/>
            <a:ext cx="4316892" cy="1069203"/>
          </a:xfrm>
          <a:prstGeom prst="rect">
            <a:avLst/>
          </a:prstGeom>
        </p:spPr>
        <p:txBody>
          <a:bodyPr vert="horz" lIns="91440" tIns="45720" rIns="91440" bIns="45720" numCol="1" spcCol="18000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spcBef>
                <a:spcPts val="0"/>
              </a:spcBef>
              <a:buNone/>
            </a:pPr>
            <a:r>
              <a:rPr lang="fr-FR" sz="1000" dirty="0">
                <a:latin typeface="Karla"/>
                <a:ea typeface="Karla" pitchFamily="2" charset="0"/>
                <a:cs typeface="Poppins"/>
              </a:rPr>
              <a:t>- </a:t>
            </a:r>
            <a:r>
              <a:rPr lang="fr-FR" sz="1000" dirty="0" err="1">
                <a:latin typeface="Karla"/>
                <a:ea typeface="Karla" pitchFamily="2" charset="0"/>
                <a:cs typeface="Poppins"/>
              </a:rPr>
              <a:t>Antiscore</a:t>
            </a:r>
            <a:r>
              <a:rPr lang="fr-FR" sz="1000" dirty="0">
                <a:latin typeface="Karla"/>
                <a:ea typeface="Karla" pitchFamily="2" charset="0"/>
                <a:cs typeface="Poppins"/>
              </a:rPr>
              <a:t> effectué  sur le même jeu de données pour l'ensemble des modèles.</a:t>
            </a:r>
          </a:p>
          <a:p>
            <a:pPr marL="0" indent="0">
              <a:lnSpc>
                <a:spcPct val="150000"/>
              </a:lnSpc>
              <a:spcBef>
                <a:spcPts val="0"/>
              </a:spcBef>
              <a:buNone/>
            </a:pPr>
            <a:r>
              <a:rPr lang="fr-FR" sz="1000" dirty="0">
                <a:latin typeface="Karla"/>
                <a:ea typeface="Karla" pitchFamily="2" charset="0"/>
                <a:cs typeface="Poppins"/>
              </a:rPr>
              <a:t>- Formule : 1 - </a:t>
            </a:r>
            <a:r>
              <a:rPr lang="fr-FR" sz="1000" dirty="0" err="1">
                <a:ea typeface="+mn-lt"/>
                <a:cs typeface="+mn-lt"/>
              </a:rPr>
              <a:t>model.score</a:t>
            </a:r>
            <a:endParaRPr lang="fr-FR" sz="1000" dirty="0" err="1">
              <a:latin typeface="Karla"/>
              <a:ea typeface="Karla" pitchFamily="2" charset="0"/>
              <a:cs typeface="Poppins" panose="02000000000000000000" pitchFamily="2" charset="0"/>
            </a:endParaRPr>
          </a:p>
        </p:txBody>
      </p:sp>
      <p:sp>
        <p:nvSpPr>
          <p:cNvPr id="34" name="Прямоугольник 33"/>
          <p:cNvSpPr/>
          <p:nvPr/>
        </p:nvSpPr>
        <p:spPr>
          <a:xfrm>
            <a:off x="9472350" y="3445850"/>
            <a:ext cx="697627" cy="707886"/>
          </a:xfrm>
          <a:prstGeom prst="rect">
            <a:avLst/>
          </a:prstGeom>
        </p:spPr>
        <p:txBody>
          <a:bodyPr wrap="none">
            <a:spAutoFit/>
          </a:bodyPr>
          <a:lstStyle/>
          <a:p>
            <a:pPr algn="ctr"/>
            <a:r>
              <a:rPr lang="en-US" sz="4000" dirty="0">
                <a:solidFill>
                  <a:schemeClr val="bg1"/>
                </a:solidFill>
                <a:latin typeface="Pe-icon-7-stroke" pitchFamily="2" charset="0"/>
              </a:rPr>
              <a:t></a:t>
            </a:r>
            <a:endParaRPr lang="ru-RU" sz="4000" dirty="0">
              <a:solidFill>
                <a:schemeClr val="bg1"/>
              </a:solidFill>
            </a:endParaRPr>
          </a:p>
        </p:txBody>
      </p:sp>
      <p:sp>
        <p:nvSpPr>
          <p:cNvPr id="35" name="Подзаголовок 2"/>
          <p:cNvSpPr txBox="1">
            <a:spLocks/>
          </p:cNvSpPr>
          <p:nvPr/>
        </p:nvSpPr>
        <p:spPr>
          <a:xfrm>
            <a:off x="9493616" y="4077386"/>
            <a:ext cx="1691835" cy="1485214"/>
          </a:xfrm>
          <a:prstGeom prst="rect">
            <a:avLst/>
          </a:prstGeom>
        </p:spPr>
        <p:txBody>
          <a:bodyPr vert="horz" lIns="91440" tIns="45720" rIns="91440" bIns="45720" numCol="1" spcCol="18000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spcBef>
                <a:spcPts val="0"/>
              </a:spcBef>
              <a:buNone/>
            </a:pPr>
            <a:r>
              <a:rPr lang="en-US" sz="900" kern="0" dirty="0">
                <a:solidFill>
                  <a:schemeClr val="bg1"/>
                </a:solidFill>
                <a:ea typeface="Karla" pitchFamily="2" charset="0"/>
                <a:cs typeface="Poppins" panose="02000000000000000000" pitchFamily="2" charset="0"/>
              </a:rPr>
              <a:t>‘’No design works unless it embodies ideas that are held common by the people for whom the object is intended.</a:t>
            </a:r>
            <a:r>
              <a:rPr lang="en-US" sz="900" dirty="0">
                <a:solidFill>
                  <a:schemeClr val="bg1"/>
                </a:solidFill>
                <a:ea typeface="Karla" pitchFamily="2" charset="0"/>
                <a:cs typeface="Poppins" panose="02000000000000000000" pitchFamily="2" charset="0"/>
              </a:rPr>
              <a:t>’’ </a:t>
            </a:r>
          </a:p>
        </p:txBody>
      </p:sp>
      <p:pic>
        <p:nvPicPr>
          <p:cNvPr id="3" name="Image 3">
            <a:extLst>
              <a:ext uri="{FF2B5EF4-FFF2-40B4-BE49-F238E27FC236}">
                <a16:creationId xmlns:a16="http://schemas.microsoft.com/office/drawing/2014/main" id="{F32E6479-2E29-9BE2-B5E0-874EBDB0E31C}"/>
              </a:ext>
            </a:extLst>
          </p:cNvPr>
          <p:cNvPicPr>
            <a:picLocks noChangeAspect="1"/>
          </p:cNvPicPr>
          <p:nvPr/>
        </p:nvPicPr>
        <p:blipFill>
          <a:blip r:embed="rId3"/>
          <a:stretch>
            <a:fillRect/>
          </a:stretch>
        </p:blipFill>
        <p:spPr>
          <a:xfrm>
            <a:off x="6098721" y="2211764"/>
            <a:ext cx="6090556" cy="3210081"/>
          </a:xfrm>
          <a:prstGeom prst="rect">
            <a:avLst/>
          </a:prstGeom>
        </p:spPr>
      </p:pic>
      <p:pic>
        <p:nvPicPr>
          <p:cNvPr id="2" name="Image 3">
            <a:extLst>
              <a:ext uri="{FF2B5EF4-FFF2-40B4-BE49-F238E27FC236}">
                <a16:creationId xmlns:a16="http://schemas.microsoft.com/office/drawing/2014/main" id="{38940A40-62A2-01FE-E13C-3F24DF8384A8}"/>
              </a:ext>
            </a:extLst>
          </p:cNvPr>
          <p:cNvPicPr>
            <a:picLocks noChangeAspect="1"/>
          </p:cNvPicPr>
          <p:nvPr/>
        </p:nvPicPr>
        <p:blipFill>
          <a:blip r:embed="rId4"/>
          <a:stretch>
            <a:fillRect/>
          </a:stretch>
        </p:blipFill>
        <p:spPr>
          <a:xfrm>
            <a:off x="6180364" y="2281342"/>
            <a:ext cx="6015717" cy="3132156"/>
          </a:xfrm>
          <a:prstGeom prst="rect">
            <a:avLst/>
          </a:prstGeom>
        </p:spPr>
      </p:pic>
      <p:pic>
        <p:nvPicPr>
          <p:cNvPr id="4" name="Image 4">
            <a:extLst>
              <a:ext uri="{FF2B5EF4-FFF2-40B4-BE49-F238E27FC236}">
                <a16:creationId xmlns:a16="http://schemas.microsoft.com/office/drawing/2014/main" id="{53E0446C-11AF-9098-1F94-5F41F041C623}"/>
              </a:ext>
            </a:extLst>
          </p:cNvPr>
          <p:cNvPicPr>
            <a:picLocks noChangeAspect="1"/>
          </p:cNvPicPr>
          <p:nvPr/>
        </p:nvPicPr>
        <p:blipFill>
          <a:blip r:embed="rId5"/>
          <a:stretch>
            <a:fillRect/>
          </a:stretch>
        </p:blipFill>
        <p:spPr>
          <a:xfrm>
            <a:off x="6112329" y="2284124"/>
            <a:ext cx="6083753" cy="3140200"/>
          </a:xfrm>
          <a:prstGeom prst="rect">
            <a:avLst/>
          </a:prstGeom>
        </p:spPr>
      </p:pic>
      <p:sp>
        <p:nvSpPr>
          <p:cNvPr id="8" name="Rectangle 7">
            <a:extLst>
              <a:ext uri="{FF2B5EF4-FFF2-40B4-BE49-F238E27FC236}">
                <a16:creationId xmlns:a16="http://schemas.microsoft.com/office/drawing/2014/main" id="{EE3516A0-A457-9BDD-DA51-A5E38806210B}"/>
              </a:ext>
            </a:extLst>
          </p:cNvPr>
          <p:cNvSpPr/>
          <p:nvPr/>
        </p:nvSpPr>
        <p:spPr>
          <a:xfrm>
            <a:off x="10074729" y="6380389"/>
            <a:ext cx="1755320" cy="4762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Cadre 17">
            <a:extLst>
              <a:ext uri="{FF2B5EF4-FFF2-40B4-BE49-F238E27FC236}">
                <a16:creationId xmlns:a16="http://schemas.microsoft.com/office/drawing/2014/main" id="{F5003DDA-8C3A-80FB-E54F-8EF3E7BDF42B}"/>
              </a:ext>
            </a:extLst>
          </p:cNvPr>
          <p:cNvSpPr/>
          <p:nvPr/>
        </p:nvSpPr>
        <p:spPr>
          <a:xfrm>
            <a:off x="1257300" y="4897211"/>
            <a:ext cx="299356" cy="360589"/>
          </a:xfrm>
          <a:prstGeom prst="fram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0" name="Cadre 19">
            <a:extLst>
              <a:ext uri="{FF2B5EF4-FFF2-40B4-BE49-F238E27FC236}">
                <a16:creationId xmlns:a16="http://schemas.microsoft.com/office/drawing/2014/main" id="{6AC956F3-FFFE-73F0-F22E-7E8A39A94C5C}"/>
              </a:ext>
            </a:extLst>
          </p:cNvPr>
          <p:cNvSpPr/>
          <p:nvPr/>
        </p:nvSpPr>
        <p:spPr>
          <a:xfrm>
            <a:off x="1253218" y="3797754"/>
            <a:ext cx="299356" cy="360589"/>
          </a:xfrm>
          <a:prstGeom prst="fram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Tree>
    <p:extLst>
      <p:ext uri="{BB962C8B-B14F-4D97-AF65-F5344CB8AC3E}">
        <p14:creationId xmlns:p14="http://schemas.microsoft.com/office/powerpoint/2010/main" val="1892546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2"/>
                                        </p:tgtEl>
                                        <p:attrNameLst>
                                          <p:attrName>style.visibility</p:attrName>
                                        </p:attrNameLst>
                                      </p:cBhvr>
                                      <p:to>
                                        <p:strVal val="visible"/>
                                      </p:to>
                                    </p:set>
                                    <p:anim calcmode="lin" valueType="num">
                                      <p:cBhvr>
                                        <p:cTn id="7" dur="250" fill="hold"/>
                                        <p:tgtEl>
                                          <p:spTgt spid="12"/>
                                        </p:tgtEl>
                                        <p:attrNameLst>
                                          <p:attrName>ppt_x</p:attrName>
                                        </p:attrNameLst>
                                      </p:cBhvr>
                                      <p:tavLst>
                                        <p:tav tm="0">
                                          <p:val>
                                            <p:strVal val="#ppt_x"/>
                                          </p:val>
                                        </p:tav>
                                        <p:tav tm="50000">
                                          <p:val>
                                            <p:strVal val="#ppt_x+.1"/>
                                          </p:val>
                                        </p:tav>
                                        <p:tav tm="100000">
                                          <p:val>
                                            <p:strVal val="#ppt_x"/>
                                          </p:val>
                                        </p:tav>
                                      </p:tavLst>
                                    </p:anim>
                                    <p:anim calcmode="lin" valueType="num">
                                      <p:cBhvr>
                                        <p:cTn id="8" dur="250" fill="hold"/>
                                        <p:tgtEl>
                                          <p:spTgt spid="12"/>
                                        </p:tgtEl>
                                        <p:attrNameLst>
                                          <p:attrName>ppt_y</p:attrName>
                                        </p:attrNameLst>
                                      </p:cBhvr>
                                      <p:tavLst>
                                        <p:tav tm="0">
                                          <p:val>
                                            <p:strVal val="#ppt_y"/>
                                          </p:val>
                                        </p:tav>
                                        <p:tav tm="100000">
                                          <p:val>
                                            <p:strVal val="#ppt_y"/>
                                          </p:val>
                                        </p:tav>
                                      </p:tavLst>
                                    </p:anim>
                                    <p:anim calcmode="lin" valueType="num">
                                      <p:cBhvr>
                                        <p:cTn id="9" dur="250" fill="hold"/>
                                        <p:tgtEl>
                                          <p:spTgt spid="12"/>
                                        </p:tgtEl>
                                        <p:attrNameLst>
                                          <p:attrName>ppt_h</p:attrName>
                                        </p:attrNameLst>
                                      </p:cBhvr>
                                      <p:tavLst>
                                        <p:tav tm="0">
                                          <p:val>
                                            <p:strVal val="#ppt_h/10"/>
                                          </p:val>
                                        </p:tav>
                                        <p:tav tm="50000">
                                          <p:val>
                                            <p:strVal val="#ppt_h+.01"/>
                                          </p:val>
                                        </p:tav>
                                        <p:tav tm="100000">
                                          <p:val>
                                            <p:strVal val="#ppt_h"/>
                                          </p:val>
                                        </p:tav>
                                      </p:tavLst>
                                    </p:anim>
                                    <p:anim calcmode="lin" valueType="num">
                                      <p:cBhvr>
                                        <p:cTn id="10" dur="250" fill="hold"/>
                                        <p:tgtEl>
                                          <p:spTgt spid="12"/>
                                        </p:tgtEl>
                                        <p:attrNameLst>
                                          <p:attrName>ppt_w</p:attrName>
                                        </p:attrNameLst>
                                      </p:cBhvr>
                                      <p:tavLst>
                                        <p:tav tm="0">
                                          <p:val>
                                            <p:strVal val="#ppt_w/10"/>
                                          </p:val>
                                        </p:tav>
                                        <p:tav tm="50000">
                                          <p:val>
                                            <p:strVal val="#ppt_w+.01"/>
                                          </p:val>
                                        </p:tav>
                                        <p:tav tm="100000">
                                          <p:val>
                                            <p:strVal val="#ppt_w"/>
                                          </p:val>
                                        </p:tav>
                                      </p:tavLst>
                                    </p:anim>
                                    <p:animEffect transition="in" filter="fade">
                                      <p:cBhvr>
                                        <p:cTn id="11" dur="250" tmFilter="0,0; .5, 1; 1, 1"/>
                                        <p:tgtEl>
                                          <p:spTgt spid="12"/>
                                        </p:tgtEl>
                                      </p:cBhvr>
                                    </p:animEffect>
                                  </p:childTnLst>
                                </p:cTn>
                              </p:par>
                            </p:childTnLst>
                          </p:cTn>
                        </p:par>
                        <p:par>
                          <p:cTn id="12" fill="hold">
                            <p:stCondLst>
                              <p:cond delay="450"/>
                            </p:stCondLst>
                            <p:childTnLst>
                              <p:par>
                                <p:cTn id="13" presetID="22" presetClass="entr" presetSubtype="1" fill="hold" grpId="0" nodeType="after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wipe(up)">
                                      <p:cBhvr>
                                        <p:cTn id="15" dur="400"/>
                                        <p:tgtEl>
                                          <p:spTgt spid="22"/>
                                        </p:tgtEl>
                                      </p:cBhvr>
                                    </p:animEffect>
                                  </p:childTnLst>
                                </p:cTn>
                              </p:par>
                            </p:childTnLst>
                          </p:cTn>
                        </p:par>
                        <p:par>
                          <p:cTn id="16" fill="hold">
                            <p:stCondLst>
                              <p:cond delay="850"/>
                            </p:stCondLst>
                            <p:childTnLst>
                              <p:par>
                                <p:cTn id="17" presetID="22" presetClass="entr" presetSubtype="1" fill="hold" grpId="0" nodeType="after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wipe(up)">
                                      <p:cBhvr>
                                        <p:cTn id="19" dur="400"/>
                                        <p:tgtEl>
                                          <p:spTgt spid="23"/>
                                        </p:tgtEl>
                                      </p:cBhvr>
                                    </p:animEffect>
                                  </p:childTnLst>
                                </p:cTn>
                              </p:par>
                            </p:childTnLst>
                          </p:cTn>
                        </p:par>
                        <p:par>
                          <p:cTn id="20" fill="hold">
                            <p:stCondLst>
                              <p:cond delay="1250"/>
                            </p:stCondLst>
                            <p:childTnLst>
                              <p:par>
                                <p:cTn id="21" presetID="22" presetClass="entr" presetSubtype="1" fill="hold" grpId="0" nodeType="afterEffect">
                                  <p:stCondLst>
                                    <p:cond delay="0"/>
                                  </p:stCondLst>
                                  <p:childTnLst>
                                    <p:set>
                                      <p:cBhvr>
                                        <p:cTn id="22" dur="1" fill="hold">
                                          <p:stCondLst>
                                            <p:cond delay="0"/>
                                          </p:stCondLst>
                                        </p:cTn>
                                        <p:tgtEl>
                                          <p:spTgt spid="28"/>
                                        </p:tgtEl>
                                        <p:attrNameLst>
                                          <p:attrName>style.visibility</p:attrName>
                                        </p:attrNameLst>
                                      </p:cBhvr>
                                      <p:to>
                                        <p:strVal val="visible"/>
                                      </p:to>
                                    </p:set>
                                    <p:animEffect transition="in" filter="wipe(up)">
                                      <p:cBhvr>
                                        <p:cTn id="23" dur="400"/>
                                        <p:tgtEl>
                                          <p:spTgt spid="28"/>
                                        </p:tgtEl>
                                      </p:cBhvr>
                                    </p:animEffect>
                                  </p:childTnLst>
                                </p:cTn>
                              </p:par>
                              <p:par>
                                <p:cTn id="24" presetID="22" presetClass="entr" presetSubtype="1" fill="hold" grpId="0" nodeType="withEffect">
                                  <p:stCondLst>
                                    <p:cond delay="0"/>
                                  </p:stCondLst>
                                  <p:childTnLst>
                                    <p:set>
                                      <p:cBhvr>
                                        <p:cTn id="25" dur="1" fill="hold">
                                          <p:stCondLst>
                                            <p:cond delay="0"/>
                                          </p:stCondLst>
                                        </p:cTn>
                                        <p:tgtEl>
                                          <p:spTgt spid="34"/>
                                        </p:tgtEl>
                                        <p:attrNameLst>
                                          <p:attrName>style.visibility</p:attrName>
                                        </p:attrNameLst>
                                      </p:cBhvr>
                                      <p:to>
                                        <p:strVal val="visible"/>
                                      </p:to>
                                    </p:set>
                                    <p:animEffect transition="in" filter="wipe(up)">
                                      <p:cBhvr>
                                        <p:cTn id="26" dur="400"/>
                                        <p:tgtEl>
                                          <p:spTgt spid="34"/>
                                        </p:tgtEl>
                                      </p:cBhvr>
                                    </p:animEffect>
                                  </p:childTnLst>
                                </p:cTn>
                              </p:par>
                            </p:childTnLst>
                          </p:cTn>
                        </p:par>
                        <p:par>
                          <p:cTn id="27" fill="hold">
                            <p:stCondLst>
                              <p:cond delay="1650"/>
                            </p:stCondLst>
                            <p:childTnLst>
                              <p:par>
                                <p:cTn id="28" presetID="22" presetClass="entr" presetSubtype="1" fill="hold" grpId="0" nodeType="afterEffect">
                                  <p:stCondLst>
                                    <p:cond delay="0"/>
                                  </p:stCondLst>
                                  <p:childTnLst>
                                    <p:set>
                                      <p:cBhvr>
                                        <p:cTn id="29" dur="1" fill="hold">
                                          <p:stCondLst>
                                            <p:cond delay="0"/>
                                          </p:stCondLst>
                                        </p:cTn>
                                        <p:tgtEl>
                                          <p:spTgt spid="35"/>
                                        </p:tgtEl>
                                        <p:attrNameLst>
                                          <p:attrName>style.visibility</p:attrName>
                                        </p:attrNameLst>
                                      </p:cBhvr>
                                      <p:to>
                                        <p:strVal val="visible"/>
                                      </p:to>
                                    </p:set>
                                    <p:animEffect transition="in" filter="wipe(up)">
                                      <p:cBhvr>
                                        <p:cTn id="30" dur="4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22" grpId="0"/>
      <p:bldP spid="23" grpId="0"/>
      <p:bldP spid="28" grpId="0"/>
      <p:bldP spid="34" grpId="0"/>
      <p:bldP spid="3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4867900" y="6523536"/>
            <a:ext cx="2367044" cy="295337"/>
          </a:xfrm>
          <a:prstGeom prst="rect">
            <a:avLst/>
          </a:prstGeom>
          <a:noFill/>
        </p:spPr>
        <p:txBody>
          <a:bodyPr wrap="square" lIns="91440" tIns="45720" rIns="91440" bIns="45720" rtlCol="0" anchor="t">
            <a:spAutoFit/>
          </a:bodyPr>
          <a:lstStyle/>
          <a:p>
            <a:pPr algn="ctr">
              <a:lnSpc>
                <a:spcPts val="1800"/>
              </a:lnSpc>
            </a:pPr>
            <a:endParaRPr lang="en-US" sz="900" dirty="0">
              <a:solidFill>
                <a:schemeClr val="bg1">
                  <a:lumMod val="75000"/>
                </a:schemeClr>
              </a:solidFill>
              <a:latin typeface="+mj-lt"/>
              <a:ea typeface="Cardo" panose="02020600000000000000" pitchFamily="18" charset="-79"/>
              <a:cs typeface="Cardo"/>
            </a:endParaRPr>
          </a:p>
        </p:txBody>
      </p:sp>
      <p:sp>
        <p:nvSpPr>
          <p:cNvPr id="19" name="TextBox 18"/>
          <p:cNvSpPr txBox="1"/>
          <p:nvPr/>
        </p:nvSpPr>
        <p:spPr>
          <a:xfrm>
            <a:off x="9111314" y="5122438"/>
            <a:ext cx="2367044" cy="305276"/>
          </a:xfrm>
          <a:prstGeom prst="rect">
            <a:avLst/>
          </a:prstGeom>
          <a:noFill/>
        </p:spPr>
        <p:txBody>
          <a:bodyPr wrap="square" lIns="91440" tIns="45720" rIns="91440" bIns="45720" rtlCol="0" anchor="t">
            <a:spAutoFit/>
          </a:bodyPr>
          <a:lstStyle/>
          <a:p>
            <a:pPr algn="ctr">
              <a:lnSpc>
                <a:spcPts val="1800"/>
              </a:lnSpc>
            </a:pPr>
            <a:endParaRPr lang="en-US" sz="1200" b="1" dirty="0">
              <a:latin typeface="+mj-lt"/>
              <a:ea typeface="Open Sans Bold"/>
              <a:cs typeface="Open Sans Bold"/>
            </a:endParaRPr>
          </a:p>
        </p:txBody>
      </p:sp>
      <p:sp>
        <p:nvSpPr>
          <p:cNvPr id="25" name="Rectangle 24">
            <a:extLst>
              <a:ext uri="{FF2B5EF4-FFF2-40B4-BE49-F238E27FC236}">
                <a16:creationId xmlns:a16="http://schemas.microsoft.com/office/drawing/2014/main" id="{B33E2B43-9926-8C4D-9EE4-2F5B4115037C}"/>
              </a:ext>
            </a:extLst>
          </p:cNvPr>
          <p:cNvSpPr/>
          <p:nvPr/>
        </p:nvSpPr>
        <p:spPr>
          <a:xfrm>
            <a:off x="10074729" y="6380389"/>
            <a:ext cx="1755320" cy="4762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2" name="Image 2">
            <a:extLst>
              <a:ext uri="{FF2B5EF4-FFF2-40B4-BE49-F238E27FC236}">
                <a16:creationId xmlns:a16="http://schemas.microsoft.com/office/drawing/2014/main" id="{3BD3F2A3-B836-408F-8AF7-8DBF9D76FC34}"/>
              </a:ext>
            </a:extLst>
          </p:cNvPr>
          <p:cNvPicPr>
            <a:picLocks noChangeAspect="1"/>
          </p:cNvPicPr>
          <p:nvPr/>
        </p:nvPicPr>
        <p:blipFill>
          <a:blip r:embed="rId2"/>
          <a:stretch>
            <a:fillRect/>
          </a:stretch>
        </p:blipFill>
        <p:spPr>
          <a:xfrm>
            <a:off x="1657350" y="72563"/>
            <a:ext cx="8877300" cy="2299625"/>
          </a:xfrm>
          <a:prstGeom prst="rect">
            <a:avLst/>
          </a:prstGeom>
        </p:spPr>
      </p:pic>
      <p:pic>
        <p:nvPicPr>
          <p:cNvPr id="3" name="Image 3">
            <a:extLst>
              <a:ext uri="{FF2B5EF4-FFF2-40B4-BE49-F238E27FC236}">
                <a16:creationId xmlns:a16="http://schemas.microsoft.com/office/drawing/2014/main" id="{E2CD62F4-5EAB-9CD2-4B36-2ABA8AA3E842}"/>
              </a:ext>
            </a:extLst>
          </p:cNvPr>
          <p:cNvPicPr>
            <a:picLocks noChangeAspect="1"/>
          </p:cNvPicPr>
          <p:nvPr/>
        </p:nvPicPr>
        <p:blipFill>
          <a:blip r:embed="rId3"/>
          <a:stretch>
            <a:fillRect/>
          </a:stretch>
        </p:blipFill>
        <p:spPr>
          <a:xfrm>
            <a:off x="1657350" y="2231871"/>
            <a:ext cx="8883650" cy="2254558"/>
          </a:xfrm>
          <a:prstGeom prst="rect">
            <a:avLst/>
          </a:prstGeom>
        </p:spPr>
      </p:pic>
      <p:pic>
        <p:nvPicPr>
          <p:cNvPr id="4" name="Image 4">
            <a:extLst>
              <a:ext uri="{FF2B5EF4-FFF2-40B4-BE49-F238E27FC236}">
                <a16:creationId xmlns:a16="http://schemas.microsoft.com/office/drawing/2014/main" id="{B8DE9DEC-F2FD-CA63-5C0E-0441F0BFB0F7}"/>
              </a:ext>
            </a:extLst>
          </p:cNvPr>
          <p:cNvPicPr>
            <a:picLocks noChangeAspect="1"/>
          </p:cNvPicPr>
          <p:nvPr/>
        </p:nvPicPr>
        <p:blipFill>
          <a:blip r:embed="rId4"/>
          <a:stretch>
            <a:fillRect/>
          </a:stretch>
        </p:blipFill>
        <p:spPr>
          <a:xfrm>
            <a:off x="1720850" y="4585008"/>
            <a:ext cx="8750300" cy="2145683"/>
          </a:xfrm>
          <a:prstGeom prst="rect">
            <a:avLst/>
          </a:prstGeom>
        </p:spPr>
      </p:pic>
      <p:cxnSp>
        <p:nvCxnSpPr>
          <p:cNvPr id="6" name="Прямая соединительная линия 16">
            <a:extLst>
              <a:ext uri="{FF2B5EF4-FFF2-40B4-BE49-F238E27FC236}">
                <a16:creationId xmlns:a16="http://schemas.microsoft.com/office/drawing/2014/main" id="{691CC825-2D2E-7133-4B4E-D07A878B105F}"/>
              </a:ext>
            </a:extLst>
          </p:cNvPr>
          <p:cNvCxnSpPr/>
          <p:nvPr/>
        </p:nvCxnSpPr>
        <p:spPr>
          <a:xfrm>
            <a:off x="0" y="1334545"/>
            <a:ext cx="69104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11">
            <a:extLst>
              <a:ext uri="{FF2B5EF4-FFF2-40B4-BE49-F238E27FC236}">
                <a16:creationId xmlns:a16="http://schemas.microsoft.com/office/drawing/2014/main" id="{AF31FE37-C2EA-1961-0D6D-02509A88B83E}"/>
              </a:ext>
            </a:extLst>
          </p:cNvPr>
          <p:cNvSpPr txBox="1"/>
          <p:nvPr/>
        </p:nvSpPr>
        <p:spPr>
          <a:xfrm>
            <a:off x="-1108" y="1514075"/>
            <a:ext cx="3157057" cy="1077218"/>
          </a:xfrm>
          <a:prstGeom prst="rect">
            <a:avLst/>
          </a:prstGeom>
          <a:noFill/>
        </p:spPr>
        <p:txBody>
          <a:bodyPr wrap="square" lIns="91440" tIns="45720" rIns="91440" bIns="45720" rtlCol="0" anchor="t">
            <a:spAutoFit/>
          </a:bodyPr>
          <a:lstStyle/>
          <a:p>
            <a:r>
              <a:rPr lang="en-US" sz="1600" b="1" dirty="0">
                <a:latin typeface="Karla"/>
                <a:ea typeface="Karla" pitchFamily="2" charset="0"/>
              </a:rPr>
              <a:t>CLASSIFICATION</a:t>
            </a:r>
          </a:p>
          <a:p>
            <a:r>
              <a:rPr lang="en-US" sz="1600" b="1" dirty="0">
                <a:latin typeface="Karla"/>
                <a:ea typeface="Karla" pitchFamily="2" charset="0"/>
              </a:rPr>
              <a:t>BINAIRE</a:t>
            </a:r>
          </a:p>
          <a:p>
            <a:r>
              <a:rPr lang="en-US" sz="1600" b="1" dirty="0">
                <a:latin typeface="Karla"/>
                <a:ea typeface="Karla" pitchFamily="2" charset="0"/>
              </a:rPr>
              <a:t>&amp;</a:t>
            </a:r>
          </a:p>
          <a:p>
            <a:r>
              <a:rPr lang="en-US" sz="1600" b="1" dirty="0">
                <a:latin typeface="Karla"/>
                <a:ea typeface="Karla" pitchFamily="2" charset="0"/>
              </a:rPr>
              <a:t>MULTI-CLASSES</a:t>
            </a:r>
          </a:p>
        </p:txBody>
      </p:sp>
      <p:cxnSp>
        <p:nvCxnSpPr>
          <p:cNvPr id="22" name="Прямая соединительная линия 16">
            <a:extLst>
              <a:ext uri="{FF2B5EF4-FFF2-40B4-BE49-F238E27FC236}">
                <a16:creationId xmlns:a16="http://schemas.microsoft.com/office/drawing/2014/main" id="{2490B415-8EAC-A948-CBEC-D68540A07556}"/>
              </a:ext>
            </a:extLst>
          </p:cNvPr>
          <p:cNvCxnSpPr>
            <a:cxnSpLocks/>
          </p:cNvCxnSpPr>
          <p:nvPr/>
        </p:nvCxnSpPr>
        <p:spPr>
          <a:xfrm>
            <a:off x="0" y="2623595"/>
            <a:ext cx="69104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9" name="Группа 12">
            <a:extLst>
              <a:ext uri="{FF2B5EF4-FFF2-40B4-BE49-F238E27FC236}">
                <a16:creationId xmlns:a16="http://schemas.microsoft.com/office/drawing/2014/main" id="{0E77A5B6-93BC-6965-F930-FE16D61CAEB9}"/>
              </a:ext>
            </a:extLst>
          </p:cNvPr>
          <p:cNvGrpSpPr/>
          <p:nvPr/>
        </p:nvGrpSpPr>
        <p:grpSpPr>
          <a:xfrm>
            <a:off x="60054" y="986366"/>
            <a:ext cx="681788" cy="165205"/>
            <a:chOff x="1194364" y="1515979"/>
            <a:chExt cx="681788" cy="165205"/>
          </a:xfrm>
        </p:grpSpPr>
        <p:sp>
          <p:nvSpPr>
            <p:cNvPr id="26" name="Овал 13">
              <a:extLst>
                <a:ext uri="{FF2B5EF4-FFF2-40B4-BE49-F238E27FC236}">
                  <a16:creationId xmlns:a16="http://schemas.microsoft.com/office/drawing/2014/main" id="{C93FEB38-25B1-685E-EEEB-11C52180D945}"/>
                </a:ext>
              </a:extLst>
            </p:cNvPr>
            <p:cNvSpPr/>
            <p:nvPr/>
          </p:nvSpPr>
          <p:spPr>
            <a:xfrm>
              <a:off x="1194364" y="1515979"/>
              <a:ext cx="165205" cy="165205"/>
            </a:xfrm>
            <a:prstGeom prst="ellipse">
              <a:avLst/>
            </a:prstGeom>
            <a:solidFill>
              <a:srgbClr val="CA4E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27" name="Овал 14">
              <a:extLst>
                <a:ext uri="{FF2B5EF4-FFF2-40B4-BE49-F238E27FC236}">
                  <a16:creationId xmlns:a16="http://schemas.microsoft.com/office/drawing/2014/main" id="{6FF4215D-B6F2-3379-6DBA-78A6BDCDBDF0}"/>
                </a:ext>
              </a:extLst>
            </p:cNvPr>
            <p:cNvSpPr/>
            <p:nvPr/>
          </p:nvSpPr>
          <p:spPr>
            <a:xfrm>
              <a:off x="1452656" y="1515979"/>
              <a:ext cx="165205" cy="165205"/>
            </a:xfrm>
            <a:prstGeom prst="ellipse">
              <a:avLst/>
            </a:prstGeom>
            <a:solidFill>
              <a:srgbClr val="CA4E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28" name="Овал 15">
              <a:extLst>
                <a:ext uri="{FF2B5EF4-FFF2-40B4-BE49-F238E27FC236}">
                  <a16:creationId xmlns:a16="http://schemas.microsoft.com/office/drawing/2014/main" id="{B2CA2D5A-4A99-48A9-4715-69FCCE42CD4E}"/>
                </a:ext>
              </a:extLst>
            </p:cNvPr>
            <p:cNvSpPr/>
            <p:nvPr/>
          </p:nvSpPr>
          <p:spPr>
            <a:xfrm>
              <a:off x="1710947" y="1515979"/>
              <a:ext cx="165205" cy="165205"/>
            </a:xfrm>
            <a:prstGeom prst="ellipse">
              <a:avLst/>
            </a:prstGeom>
            <a:solidFill>
              <a:srgbClr val="CA4E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grpSp>
      <p:cxnSp>
        <p:nvCxnSpPr>
          <p:cNvPr id="30" name="Прямая соединительная линия 16">
            <a:extLst>
              <a:ext uri="{FF2B5EF4-FFF2-40B4-BE49-F238E27FC236}">
                <a16:creationId xmlns:a16="http://schemas.microsoft.com/office/drawing/2014/main" id="{1E49F370-DFDD-AB17-A73D-F16364BAB546}"/>
              </a:ext>
            </a:extLst>
          </p:cNvPr>
          <p:cNvCxnSpPr>
            <a:cxnSpLocks/>
          </p:cNvCxnSpPr>
          <p:nvPr/>
        </p:nvCxnSpPr>
        <p:spPr>
          <a:xfrm>
            <a:off x="0" y="4084095"/>
            <a:ext cx="69104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TextBox 11">
            <a:extLst>
              <a:ext uri="{FF2B5EF4-FFF2-40B4-BE49-F238E27FC236}">
                <a16:creationId xmlns:a16="http://schemas.microsoft.com/office/drawing/2014/main" id="{52CE58DE-7209-51FD-FF16-F2E901157996}"/>
              </a:ext>
            </a:extLst>
          </p:cNvPr>
          <p:cNvSpPr txBox="1"/>
          <p:nvPr/>
        </p:nvSpPr>
        <p:spPr>
          <a:xfrm>
            <a:off x="62392" y="4168375"/>
            <a:ext cx="3157057" cy="830997"/>
          </a:xfrm>
          <a:prstGeom prst="rect">
            <a:avLst/>
          </a:prstGeom>
          <a:noFill/>
        </p:spPr>
        <p:txBody>
          <a:bodyPr wrap="square" lIns="91440" tIns="45720" rIns="91440" bIns="45720" rtlCol="0" anchor="t">
            <a:spAutoFit/>
          </a:bodyPr>
          <a:lstStyle/>
          <a:p>
            <a:r>
              <a:rPr lang="en-US" sz="1600" b="1" dirty="0">
                <a:latin typeface="Karla"/>
                <a:ea typeface="Karla" pitchFamily="2" charset="0"/>
              </a:rPr>
              <a:t>TEMPS FIT</a:t>
            </a:r>
          </a:p>
          <a:p>
            <a:r>
              <a:rPr lang="en-US" sz="1600" b="1" dirty="0">
                <a:latin typeface="Karla"/>
                <a:ea typeface="Karla" pitchFamily="2" charset="0"/>
              </a:rPr>
              <a:t>TEMPS PRÉDICTION</a:t>
            </a:r>
          </a:p>
          <a:p>
            <a:r>
              <a:rPr lang="en-US" sz="1600" b="1" dirty="0">
                <a:latin typeface="Karla"/>
                <a:ea typeface="Karla" pitchFamily="2" charset="0"/>
              </a:rPr>
              <a:t>ANTISCORE</a:t>
            </a:r>
          </a:p>
        </p:txBody>
      </p:sp>
      <p:cxnSp>
        <p:nvCxnSpPr>
          <p:cNvPr id="33" name="Прямая соединительная линия 16">
            <a:extLst>
              <a:ext uri="{FF2B5EF4-FFF2-40B4-BE49-F238E27FC236}">
                <a16:creationId xmlns:a16="http://schemas.microsoft.com/office/drawing/2014/main" id="{EE19B7A3-DEC9-B03D-3C45-B784309B64B9}"/>
              </a:ext>
            </a:extLst>
          </p:cNvPr>
          <p:cNvCxnSpPr>
            <a:cxnSpLocks/>
          </p:cNvCxnSpPr>
          <p:nvPr/>
        </p:nvCxnSpPr>
        <p:spPr>
          <a:xfrm>
            <a:off x="0" y="4998495"/>
            <a:ext cx="69104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89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nodePh="1">
                                  <p:stCondLst>
                                    <p:cond delay="0"/>
                                  </p:stCondLst>
                                  <p:endCondLst>
                                    <p:cond evt="begin" delay="0">
                                      <p:tn val="5"/>
                                    </p:cond>
                                  </p:endCondLst>
                                  <p:childTnLst>
                                    <p:set>
                                      <p:cBhvr>
                                        <p:cTn id="6" dur="1" fill="hold">
                                          <p:stCondLst>
                                            <p:cond delay="0"/>
                                          </p:stCondLst>
                                        </p:cTn>
                                        <p:tgtEl>
                                          <p:spTgt spid="18"/>
                                        </p:tgtEl>
                                        <p:attrNameLst>
                                          <p:attrName>style.visibility</p:attrName>
                                        </p:attrNameLst>
                                      </p:cBhvr>
                                      <p:to>
                                        <p:strVal val="visible"/>
                                      </p:to>
                                    </p:set>
                                    <p:animEffect transition="in" filter="wipe(up)">
                                      <p:cBhvr>
                                        <p:cTn id="7" dur="400"/>
                                        <p:tgtEl>
                                          <p:spTgt spid="18"/>
                                        </p:tgtEl>
                                      </p:cBhvr>
                                    </p:animEffect>
                                  </p:childTnLst>
                                </p:cTn>
                              </p:par>
                            </p:childTnLst>
                          </p:cTn>
                        </p:par>
                        <p:par>
                          <p:cTn id="8" fill="hold">
                            <p:stCondLst>
                              <p:cond delay="400"/>
                            </p:stCondLst>
                            <p:childTnLst>
                              <p:par>
                                <p:cTn id="9" presetID="22" presetClass="entr" presetSubtype="1" fill="hold" grpId="0" nodeType="afterEffect" nodePh="1">
                                  <p:stCondLst>
                                    <p:cond delay="0"/>
                                  </p:stCondLst>
                                  <p:endCondLst>
                                    <p:cond evt="begin" delay="0">
                                      <p:tn val="9"/>
                                    </p:cond>
                                  </p:endCondLst>
                                  <p:childTnLst>
                                    <p:set>
                                      <p:cBhvr>
                                        <p:cTn id="10" dur="1" fill="hold">
                                          <p:stCondLst>
                                            <p:cond delay="0"/>
                                          </p:stCondLst>
                                        </p:cTn>
                                        <p:tgtEl>
                                          <p:spTgt spid="19"/>
                                        </p:tgtEl>
                                        <p:attrNameLst>
                                          <p:attrName>style.visibility</p:attrName>
                                        </p:attrNameLst>
                                      </p:cBhvr>
                                      <p:to>
                                        <p:strVal val="visible"/>
                                      </p:to>
                                    </p:set>
                                    <p:animEffect transition="in" filter="wipe(up)">
                                      <p:cBhvr>
                                        <p:cTn id="11" dur="400"/>
                                        <p:tgtEl>
                                          <p:spTgt spid="19"/>
                                        </p:tgtEl>
                                      </p:cBhvr>
                                    </p:animEffect>
                                  </p:childTnLst>
                                </p:cTn>
                              </p:par>
                            </p:childTnLst>
                          </p:cTn>
                        </p:par>
                        <p:par>
                          <p:cTn id="12" fill="hold">
                            <p:stCondLst>
                              <p:cond delay="800"/>
                            </p:stCondLst>
                            <p:childTnLst>
                              <p:par>
                                <p:cTn id="13" presetID="41" presetClass="entr" presetSubtype="0" fill="hold" grpId="0" nodeType="afterEffect">
                                  <p:stCondLst>
                                    <p:cond delay="0"/>
                                  </p:stCondLst>
                                  <p:iterate type="lt">
                                    <p:tmPct val="10000"/>
                                  </p:iterate>
                                  <p:childTnLst>
                                    <p:set>
                                      <p:cBhvr>
                                        <p:cTn id="14" dur="1" fill="hold">
                                          <p:stCondLst>
                                            <p:cond delay="0"/>
                                          </p:stCondLst>
                                        </p:cTn>
                                        <p:tgtEl>
                                          <p:spTgt spid="8"/>
                                        </p:tgtEl>
                                        <p:attrNameLst>
                                          <p:attrName>style.visibility</p:attrName>
                                        </p:attrNameLst>
                                      </p:cBhvr>
                                      <p:to>
                                        <p:strVal val="visible"/>
                                      </p:to>
                                    </p:set>
                                    <p:anim calcmode="lin" valueType="num">
                                      <p:cBhvr>
                                        <p:cTn id="15" dur="250" fill="hold"/>
                                        <p:tgtEl>
                                          <p:spTgt spid="8"/>
                                        </p:tgtEl>
                                        <p:attrNameLst>
                                          <p:attrName>ppt_x</p:attrName>
                                        </p:attrNameLst>
                                      </p:cBhvr>
                                      <p:tavLst>
                                        <p:tav tm="0">
                                          <p:val>
                                            <p:strVal val="#ppt_x"/>
                                          </p:val>
                                        </p:tav>
                                        <p:tav tm="50000">
                                          <p:val>
                                            <p:strVal val="#ppt_x+.1"/>
                                          </p:val>
                                        </p:tav>
                                        <p:tav tm="100000">
                                          <p:val>
                                            <p:strVal val="#ppt_x"/>
                                          </p:val>
                                        </p:tav>
                                      </p:tavLst>
                                    </p:anim>
                                    <p:anim calcmode="lin" valueType="num">
                                      <p:cBhvr>
                                        <p:cTn id="16" dur="250" fill="hold"/>
                                        <p:tgtEl>
                                          <p:spTgt spid="8"/>
                                        </p:tgtEl>
                                        <p:attrNameLst>
                                          <p:attrName>ppt_y</p:attrName>
                                        </p:attrNameLst>
                                      </p:cBhvr>
                                      <p:tavLst>
                                        <p:tav tm="0">
                                          <p:val>
                                            <p:strVal val="#ppt_y"/>
                                          </p:val>
                                        </p:tav>
                                        <p:tav tm="100000">
                                          <p:val>
                                            <p:strVal val="#ppt_y"/>
                                          </p:val>
                                        </p:tav>
                                      </p:tavLst>
                                    </p:anim>
                                    <p:anim calcmode="lin" valueType="num">
                                      <p:cBhvr>
                                        <p:cTn id="17" dur="250" fill="hold"/>
                                        <p:tgtEl>
                                          <p:spTgt spid="8"/>
                                        </p:tgtEl>
                                        <p:attrNameLst>
                                          <p:attrName>ppt_h</p:attrName>
                                        </p:attrNameLst>
                                      </p:cBhvr>
                                      <p:tavLst>
                                        <p:tav tm="0">
                                          <p:val>
                                            <p:strVal val="#ppt_h/10"/>
                                          </p:val>
                                        </p:tav>
                                        <p:tav tm="50000">
                                          <p:val>
                                            <p:strVal val="#ppt_h+.01"/>
                                          </p:val>
                                        </p:tav>
                                        <p:tav tm="100000">
                                          <p:val>
                                            <p:strVal val="#ppt_h"/>
                                          </p:val>
                                        </p:tav>
                                      </p:tavLst>
                                    </p:anim>
                                    <p:anim calcmode="lin" valueType="num">
                                      <p:cBhvr>
                                        <p:cTn id="18" dur="250" fill="hold"/>
                                        <p:tgtEl>
                                          <p:spTgt spid="8"/>
                                        </p:tgtEl>
                                        <p:attrNameLst>
                                          <p:attrName>ppt_w</p:attrName>
                                        </p:attrNameLst>
                                      </p:cBhvr>
                                      <p:tavLst>
                                        <p:tav tm="0">
                                          <p:val>
                                            <p:strVal val="#ppt_w/10"/>
                                          </p:val>
                                        </p:tav>
                                        <p:tav tm="50000">
                                          <p:val>
                                            <p:strVal val="#ppt_w+.01"/>
                                          </p:val>
                                        </p:tav>
                                        <p:tav tm="100000">
                                          <p:val>
                                            <p:strVal val="#ppt_w"/>
                                          </p:val>
                                        </p:tav>
                                      </p:tavLst>
                                    </p:anim>
                                    <p:animEffect transition="in" filter="fade">
                                      <p:cBhvr>
                                        <p:cTn id="19" dur="250" tmFilter="0,0; .5, 1; 1, 1"/>
                                        <p:tgtEl>
                                          <p:spTgt spid="8"/>
                                        </p:tgtEl>
                                      </p:cBhvr>
                                    </p:animEffect>
                                  </p:childTnLst>
                                </p:cTn>
                              </p:par>
                            </p:childTnLst>
                          </p:cTn>
                        </p:par>
                        <p:par>
                          <p:cTn id="20" fill="hold">
                            <p:stCondLst>
                              <p:cond delay="1900"/>
                            </p:stCondLst>
                            <p:childTnLst>
                              <p:par>
                                <p:cTn id="21" presetID="41" presetClass="entr" presetSubtype="0" fill="hold" grpId="0" nodeType="afterEffect">
                                  <p:stCondLst>
                                    <p:cond delay="0"/>
                                  </p:stCondLst>
                                  <p:iterate type="lt">
                                    <p:tmPct val="10000"/>
                                  </p:iterate>
                                  <p:childTnLst>
                                    <p:set>
                                      <p:cBhvr>
                                        <p:cTn id="22" dur="1" fill="hold">
                                          <p:stCondLst>
                                            <p:cond delay="0"/>
                                          </p:stCondLst>
                                        </p:cTn>
                                        <p:tgtEl>
                                          <p:spTgt spid="32"/>
                                        </p:tgtEl>
                                        <p:attrNameLst>
                                          <p:attrName>style.visibility</p:attrName>
                                        </p:attrNameLst>
                                      </p:cBhvr>
                                      <p:to>
                                        <p:strVal val="visible"/>
                                      </p:to>
                                    </p:set>
                                    <p:anim calcmode="lin" valueType="num">
                                      <p:cBhvr>
                                        <p:cTn id="23" dur="250" fill="hold"/>
                                        <p:tgtEl>
                                          <p:spTgt spid="32"/>
                                        </p:tgtEl>
                                        <p:attrNameLst>
                                          <p:attrName>ppt_x</p:attrName>
                                        </p:attrNameLst>
                                      </p:cBhvr>
                                      <p:tavLst>
                                        <p:tav tm="0">
                                          <p:val>
                                            <p:strVal val="#ppt_x"/>
                                          </p:val>
                                        </p:tav>
                                        <p:tav tm="50000">
                                          <p:val>
                                            <p:strVal val="#ppt_x+.1"/>
                                          </p:val>
                                        </p:tav>
                                        <p:tav tm="100000">
                                          <p:val>
                                            <p:strVal val="#ppt_x"/>
                                          </p:val>
                                        </p:tav>
                                      </p:tavLst>
                                    </p:anim>
                                    <p:anim calcmode="lin" valueType="num">
                                      <p:cBhvr>
                                        <p:cTn id="24" dur="250" fill="hold"/>
                                        <p:tgtEl>
                                          <p:spTgt spid="32"/>
                                        </p:tgtEl>
                                        <p:attrNameLst>
                                          <p:attrName>ppt_y</p:attrName>
                                        </p:attrNameLst>
                                      </p:cBhvr>
                                      <p:tavLst>
                                        <p:tav tm="0">
                                          <p:val>
                                            <p:strVal val="#ppt_y"/>
                                          </p:val>
                                        </p:tav>
                                        <p:tav tm="100000">
                                          <p:val>
                                            <p:strVal val="#ppt_y"/>
                                          </p:val>
                                        </p:tav>
                                      </p:tavLst>
                                    </p:anim>
                                    <p:anim calcmode="lin" valueType="num">
                                      <p:cBhvr>
                                        <p:cTn id="25" dur="250" fill="hold"/>
                                        <p:tgtEl>
                                          <p:spTgt spid="32"/>
                                        </p:tgtEl>
                                        <p:attrNameLst>
                                          <p:attrName>ppt_h</p:attrName>
                                        </p:attrNameLst>
                                      </p:cBhvr>
                                      <p:tavLst>
                                        <p:tav tm="0">
                                          <p:val>
                                            <p:strVal val="#ppt_h/10"/>
                                          </p:val>
                                        </p:tav>
                                        <p:tav tm="50000">
                                          <p:val>
                                            <p:strVal val="#ppt_h+.01"/>
                                          </p:val>
                                        </p:tav>
                                        <p:tav tm="100000">
                                          <p:val>
                                            <p:strVal val="#ppt_h"/>
                                          </p:val>
                                        </p:tav>
                                      </p:tavLst>
                                    </p:anim>
                                    <p:anim calcmode="lin" valueType="num">
                                      <p:cBhvr>
                                        <p:cTn id="26" dur="250" fill="hold"/>
                                        <p:tgtEl>
                                          <p:spTgt spid="32"/>
                                        </p:tgtEl>
                                        <p:attrNameLst>
                                          <p:attrName>ppt_w</p:attrName>
                                        </p:attrNameLst>
                                      </p:cBhvr>
                                      <p:tavLst>
                                        <p:tav tm="0">
                                          <p:val>
                                            <p:strVal val="#ppt_w/10"/>
                                          </p:val>
                                        </p:tav>
                                        <p:tav tm="50000">
                                          <p:val>
                                            <p:strVal val="#ppt_w+.01"/>
                                          </p:val>
                                        </p:tav>
                                        <p:tav tm="100000">
                                          <p:val>
                                            <p:strVal val="#ppt_w"/>
                                          </p:val>
                                        </p:tav>
                                      </p:tavLst>
                                    </p:anim>
                                    <p:animEffect transition="in" filter="fade">
                                      <p:cBhvr>
                                        <p:cTn id="27" dur="250" tmFilter="0,0; .5, 1; 1, 1"/>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8" grpId="0"/>
      <p:bldP spid="3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Прямоугольник 5"/>
          <p:cNvSpPr/>
          <p:nvPr/>
        </p:nvSpPr>
        <p:spPr>
          <a:xfrm>
            <a:off x="0" y="0"/>
            <a:ext cx="12192000" cy="6858000"/>
          </a:xfrm>
          <a:prstGeom prst="rect">
            <a:avLst/>
          </a:prstGeom>
          <a:solidFill>
            <a:schemeClr val="bg2">
              <a:lumMod val="10000"/>
              <a:alpha val="8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7" name="TextBox 6"/>
          <p:cNvSpPr txBox="1"/>
          <p:nvPr/>
        </p:nvSpPr>
        <p:spPr>
          <a:xfrm>
            <a:off x="3898" y="1841257"/>
            <a:ext cx="12189978" cy="1384995"/>
          </a:xfrm>
          <a:prstGeom prst="rect">
            <a:avLst/>
          </a:prstGeom>
          <a:noFill/>
        </p:spPr>
        <p:txBody>
          <a:bodyPr wrap="square" lIns="91440" tIns="45720" rIns="91440" bIns="45720" rtlCol="0" anchor="t">
            <a:spAutoFit/>
          </a:bodyPr>
          <a:lstStyle/>
          <a:p>
            <a:pPr algn="ctr"/>
            <a:r>
              <a:rPr lang="en-US" sz="4400" b="1" dirty="0">
                <a:solidFill>
                  <a:schemeClr val="bg1"/>
                </a:solidFill>
                <a:ea typeface="+mn-lt"/>
                <a:cs typeface="+mn-lt"/>
              </a:rPr>
              <a:t>TRAVAUX RÉALISÉS PAR LA SUITE</a:t>
            </a:r>
            <a:endParaRPr lang="fr-FR" dirty="0">
              <a:solidFill>
                <a:schemeClr val="bg1"/>
              </a:solidFill>
            </a:endParaRPr>
          </a:p>
          <a:p>
            <a:pPr algn="ctr"/>
            <a:r>
              <a:rPr lang="en-US" sz="2400" b="1" dirty="0">
                <a:solidFill>
                  <a:schemeClr val="bg1"/>
                </a:solidFill>
                <a:ea typeface="+mn-lt"/>
                <a:cs typeface="+mn-lt"/>
              </a:rPr>
              <a:t>(AVEC UN EXEMPLE : CART)</a:t>
            </a:r>
            <a:endParaRPr lang="en-US" sz="2400" dirty="0">
              <a:solidFill>
                <a:schemeClr val="bg1"/>
              </a:solidFill>
              <a:ea typeface="+mn-lt"/>
              <a:cs typeface="+mn-lt"/>
            </a:endParaRPr>
          </a:p>
          <a:p>
            <a:pPr algn="ctr"/>
            <a:endParaRPr lang="en-US" sz="1600" dirty="0">
              <a:solidFill>
                <a:schemeClr val="bg1"/>
              </a:solidFill>
              <a:latin typeface="Raleway ExtraBold" panose="020B0903030101060003" pitchFamily="34" charset="-52"/>
            </a:endParaRPr>
          </a:p>
        </p:txBody>
      </p:sp>
      <p:cxnSp>
        <p:nvCxnSpPr>
          <p:cNvPr id="8" name="Прямая соединительная линия 7"/>
          <p:cNvCxnSpPr/>
          <p:nvPr/>
        </p:nvCxnSpPr>
        <p:spPr>
          <a:xfrm>
            <a:off x="5572125" y="3415090"/>
            <a:ext cx="1047750" cy="0"/>
          </a:xfrm>
          <a:prstGeom prst="line">
            <a:avLst/>
          </a:prstGeom>
          <a:ln w="76200">
            <a:solidFill>
              <a:srgbClr val="CA4E39"/>
            </a:solidFill>
          </a:ln>
        </p:spPr>
        <p:style>
          <a:lnRef idx="1">
            <a:schemeClr val="accent1"/>
          </a:lnRef>
          <a:fillRef idx="0">
            <a:schemeClr val="accent1"/>
          </a:fillRef>
          <a:effectRef idx="0">
            <a:schemeClr val="accent1"/>
          </a:effectRef>
          <a:fontRef idx="minor">
            <a:schemeClr val="tx1"/>
          </a:fontRef>
        </p:style>
      </p:cxnSp>
      <p:sp>
        <p:nvSpPr>
          <p:cNvPr id="9" name="Подзаголовок 2"/>
          <p:cNvSpPr txBox="1">
            <a:spLocks/>
          </p:cNvSpPr>
          <p:nvPr/>
        </p:nvSpPr>
        <p:spPr>
          <a:xfrm>
            <a:off x="2559844" y="3618304"/>
            <a:ext cx="7072313" cy="2936432"/>
          </a:xfrm>
          <a:prstGeom prst="rect">
            <a:avLst/>
          </a:prstGeom>
        </p:spPr>
        <p:txBody>
          <a:bodyPr vert="horz" lIns="91440" tIns="45720" rIns="91440" bIns="45720" numCol="1" spcCol="18000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spcBef>
                <a:spcPts val="0"/>
              </a:spcBef>
              <a:buNone/>
            </a:pPr>
            <a:r>
              <a:rPr lang="en-US" sz="1400" dirty="0">
                <a:solidFill>
                  <a:schemeClr val="bg1">
                    <a:lumMod val="75000"/>
                  </a:schemeClr>
                </a:solidFill>
                <a:ea typeface="+mn-lt"/>
                <a:cs typeface="+mn-lt"/>
              </a:rPr>
              <a:t>- </a:t>
            </a:r>
            <a:r>
              <a:rPr lang="en-US" sz="1400" b="1" dirty="0" err="1">
                <a:solidFill>
                  <a:schemeClr val="bg1">
                    <a:lumMod val="75000"/>
                  </a:schemeClr>
                </a:solidFill>
                <a:ea typeface="+mn-lt"/>
                <a:cs typeface="+mn-lt"/>
              </a:rPr>
              <a:t>Ajout</a:t>
            </a:r>
            <a:r>
              <a:rPr lang="en-US" sz="1400" b="1" dirty="0">
                <a:solidFill>
                  <a:schemeClr val="bg1">
                    <a:lumMod val="75000"/>
                  </a:schemeClr>
                </a:solidFill>
                <a:ea typeface="+mn-lt"/>
                <a:cs typeface="+mn-lt"/>
              </a:rPr>
              <a:t> et </a:t>
            </a:r>
            <a:r>
              <a:rPr lang="en-US" sz="1400" b="1" dirty="0" err="1">
                <a:solidFill>
                  <a:schemeClr val="bg1">
                    <a:lumMod val="75000"/>
                  </a:schemeClr>
                </a:solidFill>
                <a:ea typeface="+mn-lt"/>
                <a:cs typeface="+mn-lt"/>
              </a:rPr>
              <a:t>compraison</a:t>
            </a:r>
            <a:r>
              <a:rPr lang="en-US" sz="1400" b="1" dirty="0">
                <a:solidFill>
                  <a:schemeClr val="bg1">
                    <a:lumMod val="75000"/>
                  </a:schemeClr>
                </a:solidFill>
                <a:ea typeface="+mn-lt"/>
                <a:cs typeface="+mn-lt"/>
              </a:rPr>
              <a:t> de </a:t>
            </a:r>
            <a:r>
              <a:rPr lang="en-US" sz="1400" b="1" dirty="0" err="1">
                <a:solidFill>
                  <a:schemeClr val="bg1">
                    <a:lumMod val="75000"/>
                  </a:schemeClr>
                </a:solidFill>
                <a:ea typeface="+mn-lt"/>
                <a:cs typeface="+mn-lt"/>
              </a:rPr>
              <a:t>variante</a:t>
            </a:r>
            <a:r>
              <a:rPr lang="en-US" sz="1400" dirty="0">
                <a:solidFill>
                  <a:schemeClr val="bg1">
                    <a:lumMod val="75000"/>
                  </a:schemeClr>
                </a:solidFill>
                <a:ea typeface="+mn-lt"/>
                <a:cs typeface="+mn-lt"/>
              </a:rPr>
              <a:t> (</a:t>
            </a:r>
            <a:r>
              <a:rPr lang="en-US" sz="1400" dirty="0" err="1">
                <a:solidFill>
                  <a:schemeClr val="bg1">
                    <a:lumMod val="75000"/>
                  </a:schemeClr>
                </a:solidFill>
                <a:ea typeface="+mn-lt"/>
                <a:cs typeface="+mn-lt"/>
              </a:rPr>
              <a:t>choix</a:t>
            </a:r>
            <a:r>
              <a:rPr lang="en-US" sz="1400" dirty="0">
                <a:solidFill>
                  <a:schemeClr val="bg1">
                    <a:lumMod val="75000"/>
                  </a:schemeClr>
                </a:solidFill>
                <a:ea typeface="+mn-lt"/>
                <a:cs typeface="+mn-lt"/>
              </a:rPr>
              <a:t> des options </a:t>
            </a:r>
            <a:r>
              <a:rPr lang="en-US" sz="1400" dirty="0" err="1">
                <a:solidFill>
                  <a:schemeClr val="bg1">
                    <a:lumMod val="75000"/>
                  </a:schemeClr>
                </a:solidFill>
                <a:ea typeface="+mn-lt"/>
                <a:cs typeface="+mn-lt"/>
              </a:rPr>
              <a:t>utilisées</a:t>
            </a:r>
            <a:r>
              <a:rPr lang="en-US" sz="1400" dirty="0">
                <a:solidFill>
                  <a:schemeClr val="bg1">
                    <a:lumMod val="75000"/>
                  </a:schemeClr>
                </a:solidFill>
                <a:ea typeface="+mn-lt"/>
                <a:cs typeface="+mn-lt"/>
              </a:rPr>
              <a:t>) pour </a:t>
            </a:r>
            <a:r>
              <a:rPr lang="en-US" sz="1400" dirty="0" err="1">
                <a:solidFill>
                  <a:schemeClr val="bg1">
                    <a:lumMod val="75000"/>
                  </a:schemeClr>
                </a:solidFill>
                <a:ea typeface="+mn-lt"/>
                <a:cs typeface="+mn-lt"/>
              </a:rPr>
              <a:t>chaque</a:t>
            </a:r>
            <a:r>
              <a:rPr lang="en-US" sz="1400" dirty="0">
                <a:solidFill>
                  <a:schemeClr val="bg1">
                    <a:lumMod val="75000"/>
                  </a:schemeClr>
                </a:solidFill>
                <a:ea typeface="+mn-lt"/>
                <a:cs typeface="+mn-lt"/>
              </a:rPr>
              <a:t> </a:t>
            </a:r>
            <a:r>
              <a:rPr lang="en-US" sz="1400" dirty="0" err="1">
                <a:solidFill>
                  <a:schemeClr val="bg1">
                    <a:lumMod val="75000"/>
                  </a:schemeClr>
                </a:solidFill>
                <a:ea typeface="+mn-lt"/>
                <a:cs typeface="+mn-lt"/>
              </a:rPr>
              <a:t>modèle</a:t>
            </a:r>
            <a:r>
              <a:rPr lang="en-US" sz="1400" dirty="0">
                <a:solidFill>
                  <a:schemeClr val="bg1">
                    <a:lumMod val="75000"/>
                  </a:schemeClr>
                </a:solidFill>
                <a:ea typeface="+mn-lt"/>
                <a:cs typeface="+mn-lt"/>
              </a:rPr>
              <a:t> </a:t>
            </a:r>
            <a:r>
              <a:rPr lang="en-US" sz="1400" dirty="0" err="1">
                <a:solidFill>
                  <a:schemeClr val="bg1">
                    <a:lumMod val="75000"/>
                  </a:schemeClr>
                </a:solidFill>
                <a:ea typeface="+mn-lt"/>
                <a:cs typeface="+mn-lt"/>
              </a:rPr>
              <a:t>cité</a:t>
            </a:r>
            <a:r>
              <a:rPr lang="en-US" sz="1400" dirty="0">
                <a:solidFill>
                  <a:schemeClr val="bg1">
                    <a:lumMod val="75000"/>
                  </a:schemeClr>
                </a:solidFill>
                <a:ea typeface="+mn-lt"/>
                <a:cs typeface="+mn-lt"/>
              </a:rPr>
              <a:t> ci-dessus. </a:t>
            </a:r>
            <a:endParaRPr lang="en-US" sz="1400">
              <a:solidFill>
                <a:schemeClr val="bg1">
                  <a:lumMod val="75000"/>
                </a:schemeClr>
              </a:solidFill>
              <a:cs typeface="Calibri"/>
            </a:endParaRPr>
          </a:p>
          <a:p>
            <a:pPr marL="0" indent="0" algn="ctr">
              <a:lnSpc>
                <a:spcPct val="150000"/>
              </a:lnSpc>
              <a:spcBef>
                <a:spcPts val="0"/>
              </a:spcBef>
              <a:buNone/>
            </a:pPr>
            <a:endParaRPr lang="en-US" sz="1400" dirty="0">
              <a:solidFill>
                <a:schemeClr val="bg1">
                  <a:lumMod val="75000"/>
                </a:schemeClr>
              </a:solidFill>
              <a:ea typeface="+mn-lt"/>
              <a:cs typeface="+mn-lt"/>
            </a:endParaRPr>
          </a:p>
          <a:p>
            <a:pPr marL="0" indent="0" algn="ctr">
              <a:lnSpc>
                <a:spcPct val="150000"/>
              </a:lnSpc>
              <a:spcBef>
                <a:spcPts val="0"/>
              </a:spcBef>
              <a:buNone/>
            </a:pPr>
            <a:r>
              <a:rPr lang="en-US" sz="1400" dirty="0">
                <a:solidFill>
                  <a:schemeClr val="bg1">
                    <a:lumMod val="75000"/>
                  </a:schemeClr>
                </a:solidFill>
                <a:ea typeface="+mn-lt"/>
                <a:cs typeface="+mn-lt"/>
              </a:rPr>
              <a:t>- </a:t>
            </a:r>
            <a:r>
              <a:rPr lang="en-US" sz="1400" b="1" dirty="0" err="1">
                <a:solidFill>
                  <a:schemeClr val="bg1">
                    <a:lumMod val="75000"/>
                  </a:schemeClr>
                </a:solidFill>
                <a:ea typeface="+mn-lt"/>
                <a:cs typeface="+mn-lt"/>
              </a:rPr>
              <a:t>Enregistrement</a:t>
            </a:r>
            <a:r>
              <a:rPr lang="en-US" sz="1400" b="1" dirty="0">
                <a:solidFill>
                  <a:schemeClr val="bg1">
                    <a:lumMod val="75000"/>
                  </a:schemeClr>
                </a:solidFill>
                <a:ea typeface="+mn-lt"/>
                <a:cs typeface="+mn-lt"/>
              </a:rPr>
              <a:t> des </a:t>
            </a:r>
            <a:r>
              <a:rPr lang="en-US" sz="1400" b="1" dirty="0" err="1">
                <a:solidFill>
                  <a:schemeClr val="bg1">
                    <a:lumMod val="75000"/>
                  </a:schemeClr>
                </a:solidFill>
                <a:ea typeface="+mn-lt"/>
                <a:cs typeface="+mn-lt"/>
              </a:rPr>
              <a:t>modèles</a:t>
            </a:r>
            <a:r>
              <a:rPr lang="en-US" sz="1400" b="1" dirty="0">
                <a:solidFill>
                  <a:schemeClr val="bg1">
                    <a:lumMod val="75000"/>
                  </a:schemeClr>
                </a:solidFill>
                <a:ea typeface="+mn-lt"/>
                <a:cs typeface="+mn-lt"/>
              </a:rPr>
              <a:t> </a:t>
            </a:r>
            <a:r>
              <a:rPr lang="en-US" sz="1400" b="1" dirty="0" err="1">
                <a:solidFill>
                  <a:schemeClr val="bg1">
                    <a:lumMod val="75000"/>
                  </a:schemeClr>
                </a:solidFill>
                <a:ea typeface="+mn-lt"/>
                <a:cs typeface="+mn-lt"/>
              </a:rPr>
              <a:t>pré-entrainés</a:t>
            </a:r>
            <a:r>
              <a:rPr lang="en-US" sz="1400" dirty="0">
                <a:solidFill>
                  <a:schemeClr val="bg1">
                    <a:lumMod val="75000"/>
                  </a:schemeClr>
                </a:solidFill>
                <a:ea typeface="+mn-lt"/>
                <a:cs typeface="+mn-lt"/>
              </a:rPr>
              <a:t> dans un </a:t>
            </a:r>
            <a:r>
              <a:rPr lang="en-US" sz="1400" dirty="0" err="1">
                <a:solidFill>
                  <a:schemeClr val="bg1">
                    <a:lumMod val="75000"/>
                  </a:schemeClr>
                </a:solidFill>
                <a:ea typeface="+mn-lt"/>
                <a:cs typeface="+mn-lt"/>
              </a:rPr>
              <a:t>fichier</a:t>
            </a:r>
            <a:r>
              <a:rPr lang="en-US" sz="1400" dirty="0">
                <a:solidFill>
                  <a:schemeClr val="bg1">
                    <a:lumMod val="75000"/>
                  </a:schemeClr>
                </a:solidFill>
                <a:ea typeface="+mn-lt"/>
                <a:cs typeface="+mn-lt"/>
              </a:rPr>
              <a:t>.</a:t>
            </a:r>
          </a:p>
          <a:p>
            <a:pPr marL="0" indent="0" algn="ctr">
              <a:lnSpc>
                <a:spcPct val="150000"/>
              </a:lnSpc>
              <a:spcBef>
                <a:spcPts val="0"/>
              </a:spcBef>
              <a:buNone/>
            </a:pPr>
            <a:endParaRPr lang="en-US" sz="1400" dirty="0">
              <a:solidFill>
                <a:schemeClr val="bg1">
                  <a:lumMod val="75000"/>
                </a:schemeClr>
              </a:solidFill>
              <a:ea typeface="+mn-lt"/>
              <a:cs typeface="+mn-lt"/>
            </a:endParaRPr>
          </a:p>
          <a:p>
            <a:pPr marL="0" indent="0" algn="ctr">
              <a:lnSpc>
                <a:spcPct val="150000"/>
              </a:lnSpc>
              <a:spcBef>
                <a:spcPts val="0"/>
              </a:spcBef>
              <a:buNone/>
            </a:pPr>
            <a:r>
              <a:rPr lang="en-US" sz="1400" dirty="0">
                <a:solidFill>
                  <a:schemeClr val="bg1">
                    <a:lumMod val="75000"/>
                  </a:schemeClr>
                </a:solidFill>
                <a:ea typeface="+mn-lt"/>
                <a:cs typeface="+mn-lt"/>
              </a:rPr>
              <a:t>- 558</a:t>
            </a:r>
            <a:r>
              <a:rPr lang="en-US" sz="1400" b="1" dirty="0">
                <a:solidFill>
                  <a:schemeClr val="bg1">
                    <a:lumMod val="75000"/>
                  </a:schemeClr>
                </a:solidFill>
                <a:ea typeface="+mn-lt"/>
                <a:cs typeface="+mn-lt"/>
              </a:rPr>
              <a:t> </a:t>
            </a:r>
            <a:r>
              <a:rPr lang="en-US" sz="1400" b="1" dirty="0" err="1">
                <a:solidFill>
                  <a:schemeClr val="bg1">
                    <a:lumMod val="75000"/>
                  </a:schemeClr>
                </a:solidFill>
                <a:ea typeface="+mn-lt"/>
                <a:cs typeface="+mn-lt"/>
              </a:rPr>
              <a:t>modèles</a:t>
            </a:r>
            <a:r>
              <a:rPr lang="en-US" sz="1400" b="1" dirty="0">
                <a:solidFill>
                  <a:schemeClr val="bg1">
                    <a:lumMod val="75000"/>
                  </a:schemeClr>
                </a:solidFill>
                <a:ea typeface="+mn-lt"/>
                <a:cs typeface="+mn-lt"/>
              </a:rPr>
              <a:t> (multi-classes et </a:t>
            </a:r>
            <a:r>
              <a:rPr lang="en-US" sz="1400" b="1" dirty="0" err="1">
                <a:solidFill>
                  <a:schemeClr val="bg1">
                    <a:lumMod val="75000"/>
                  </a:schemeClr>
                </a:solidFill>
                <a:ea typeface="+mn-lt"/>
                <a:cs typeface="+mn-lt"/>
              </a:rPr>
              <a:t>binaire</a:t>
            </a:r>
            <a:r>
              <a:rPr lang="en-US" sz="1400" b="1" dirty="0">
                <a:solidFill>
                  <a:schemeClr val="bg1">
                    <a:lumMod val="75000"/>
                  </a:schemeClr>
                </a:solidFill>
                <a:ea typeface="+mn-lt"/>
                <a:cs typeface="+mn-lt"/>
              </a:rPr>
              <a:t>) à comparer</a:t>
            </a:r>
            <a:r>
              <a:rPr lang="en-US" sz="1400" dirty="0">
                <a:solidFill>
                  <a:schemeClr val="bg1">
                    <a:lumMod val="75000"/>
                  </a:schemeClr>
                </a:solidFill>
                <a:ea typeface="+mn-lt"/>
                <a:cs typeface="+mn-lt"/>
              </a:rPr>
              <a:t> </a:t>
            </a:r>
            <a:r>
              <a:rPr lang="en-US" sz="1400" dirty="0" err="1">
                <a:solidFill>
                  <a:schemeClr val="bg1">
                    <a:lumMod val="75000"/>
                  </a:schemeClr>
                </a:solidFill>
                <a:ea typeface="+mn-lt"/>
                <a:cs typeface="+mn-lt"/>
              </a:rPr>
              <a:t>donc</a:t>
            </a:r>
            <a:r>
              <a:rPr lang="en-US" sz="1400" dirty="0">
                <a:solidFill>
                  <a:schemeClr val="bg1">
                    <a:lumMod val="75000"/>
                  </a:schemeClr>
                </a:solidFill>
                <a:ea typeface="+mn-lt"/>
                <a:cs typeface="+mn-lt"/>
              </a:rPr>
              <a:t> beaucoup de travail.</a:t>
            </a:r>
          </a:p>
          <a:p>
            <a:pPr marL="0" indent="0" algn="ctr">
              <a:lnSpc>
                <a:spcPct val="150000"/>
              </a:lnSpc>
              <a:spcBef>
                <a:spcPts val="0"/>
              </a:spcBef>
              <a:buNone/>
            </a:pPr>
            <a:endParaRPr lang="en-US" sz="1400" dirty="0">
              <a:solidFill>
                <a:schemeClr val="bg1">
                  <a:lumMod val="75000"/>
                </a:schemeClr>
              </a:solidFill>
              <a:cs typeface="Calibri" panose="020F0502020204030204"/>
            </a:endParaRPr>
          </a:p>
          <a:p>
            <a:pPr marL="0" indent="0" algn="ctr">
              <a:lnSpc>
                <a:spcPct val="150000"/>
              </a:lnSpc>
              <a:spcBef>
                <a:spcPts val="0"/>
              </a:spcBef>
              <a:buNone/>
            </a:pPr>
            <a:r>
              <a:rPr lang="en-US" sz="1400" dirty="0">
                <a:solidFill>
                  <a:schemeClr val="bg1">
                    <a:lumMod val="75000"/>
                  </a:schemeClr>
                </a:solidFill>
                <a:cs typeface="Calibri" panose="020F0502020204030204"/>
              </a:rPr>
              <a:t>- </a:t>
            </a:r>
            <a:r>
              <a:rPr lang="en-US" sz="1400" b="1" dirty="0">
                <a:solidFill>
                  <a:schemeClr val="bg1">
                    <a:lumMod val="75000"/>
                  </a:schemeClr>
                </a:solidFill>
                <a:cs typeface="Calibri" panose="020F0502020204030204"/>
              </a:rPr>
              <a:t>Analyse et extraction </a:t>
            </a:r>
            <a:r>
              <a:rPr lang="en-US" sz="1400" dirty="0">
                <a:solidFill>
                  <a:schemeClr val="bg1">
                    <a:lumMod val="75000"/>
                  </a:schemeClr>
                </a:solidFill>
                <a:cs typeface="Calibri" panose="020F0502020204030204"/>
              </a:rPr>
              <a:t>des </a:t>
            </a:r>
            <a:r>
              <a:rPr lang="en-US" sz="1400" dirty="0" err="1">
                <a:solidFill>
                  <a:schemeClr val="bg1">
                    <a:lumMod val="75000"/>
                  </a:schemeClr>
                </a:solidFill>
                <a:cs typeface="Calibri" panose="020F0502020204030204"/>
              </a:rPr>
              <a:t>variantes</a:t>
            </a:r>
            <a:r>
              <a:rPr lang="en-US" sz="1400" dirty="0">
                <a:solidFill>
                  <a:schemeClr val="bg1">
                    <a:lumMod val="75000"/>
                  </a:schemeClr>
                </a:solidFill>
                <a:cs typeface="Calibri" panose="020F0502020204030204"/>
              </a:rPr>
              <a:t> de </a:t>
            </a:r>
            <a:r>
              <a:rPr lang="en-US" sz="1400" dirty="0" err="1">
                <a:solidFill>
                  <a:schemeClr val="bg1">
                    <a:lumMod val="75000"/>
                  </a:schemeClr>
                </a:solidFill>
                <a:cs typeface="Calibri" panose="020F0502020204030204"/>
              </a:rPr>
              <a:t>modèle</a:t>
            </a:r>
            <a:r>
              <a:rPr lang="en-US" sz="1400" dirty="0">
                <a:solidFill>
                  <a:schemeClr val="bg1">
                    <a:lumMod val="75000"/>
                  </a:schemeClr>
                </a:solidFill>
                <a:cs typeface="Calibri" panose="020F0502020204030204"/>
              </a:rPr>
              <a:t> les plus </a:t>
            </a:r>
            <a:r>
              <a:rPr lang="en-US" sz="1400" dirty="0" err="1">
                <a:solidFill>
                  <a:schemeClr val="bg1">
                    <a:lumMod val="75000"/>
                  </a:schemeClr>
                </a:solidFill>
                <a:cs typeface="Calibri" panose="020F0502020204030204"/>
              </a:rPr>
              <a:t>intérressantes</a:t>
            </a:r>
            <a:r>
              <a:rPr lang="en-US" sz="1400" dirty="0">
                <a:solidFill>
                  <a:schemeClr val="bg1">
                    <a:lumMod val="75000"/>
                  </a:schemeClr>
                </a:solidFill>
                <a:cs typeface="Calibri" panose="020F0502020204030204"/>
              </a:rPr>
              <a:t>.</a:t>
            </a:r>
          </a:p>
        </p:txBody>
      </p:sp>
    </p:spTree>
    <p:extLst>
      <p:ext uri="{BB962C8B-B14F-4D97-AF65-F5344CB8AC3E}">
        <p14:creationId xmlns:p14="http://schemas.microsoft.com/office/powerpoint/2010/main" val="1771799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7"/>
                                        </p:tgtEl>
                                        <p:attrNameLst>
                                          <p:attrName>style.visibility</p:attrName>
                                        </p:attrNameLst>
                                      </p:cBhvr>
                                      <p:to>
                                        <p:strVal val="visible"/>
                                      </p:to>
                                    </p:set>
                                    <p:anim calcmode="lin" valueType="num">
                                      <p:cBhvr>
                                        <p:cTn id="7" dur="250" fill="hold"/>
                                        <p:tgtEl>
                                          <p:spTgt spid="7"/>
                                        </p:tgtEl>
                                        <p:attrNameLst>
                                          <p:attrName>ppt_x</p:attrName>
                                        </p:attrNameLst>
                                      </p:cBhvr>
                                      <p:tavLst>
                                        <p:tav tm="0">
                                          <p:val>
                                            <p:strVal val="#ppt_x"/>
                                          </p:val>
                                        </p:tav>
                                        <p:tav tm="50000">
                                          <p:val>
                                            <p:strVal val="#ppt_x+.1"/>
                                          </p:val>
                                        </p:tav>
                                        <p:tav tm="100000">
                                          <p:val>
                                            <p:strVal val="#ppt_x"/>
                                          </p:val>
                                        </p:tav>
                                      </p:tavLst>
                                    </p:anim>
                                    <p:anim calcmode="lin" valueType="num">
                                      <p:cBhvr>
                                        <p:cTn id="8" dur="250" fill="hold"/>
                                        <p:tgtEl>
                                          <p:spTgt spid="7"/>
                                        </p:tgtEl>
                                        <p:attrNameLst>
                                          <p:attrName>ppt_y</p:attrName>
                                        </p:attrNameLst>
                                      </p:cBhvr>
                                      <p:tavLst>
                                        <p:tav tm="0">
                                          <p:val>
                                            <p:strVal val="#ppt_y"/>
                                          </p:val>
                                        </p:tav>
                                        <p:tav tm="100000">
                                          <p:val>
                                            <p:strVal val="#ppt_y"/>
                                          </p:val>
                                        </p:tav>
                                      </p:tavLst>
                                    </p:anim>
                                    <p:anim calcmode="lin" valueType="num">
                                      <p:cBhvr>
                                        <p:cTn id="9" dur="250" fill="hold"/>
                                        <p:tgtEl>
                                          <p:spTgt spid="7"/>
                                        </p:tgtEl>
                                        <p:attrNameLst>
                                          <p:attrName>ppt_h</p:attrName>
                                        </p:attrNameLst>
                                      </p:cBhvr>
                                      <p:tavLst>
                                        <p:tav tm="0">
                                          <p:val>
                                            <p:strVal val="#ppt_h/10"/>
                                          </p:val>
                                        </p:tav>
                                        <p:tav tm="50000">
                                          <p:val>
                                            <p:strVal val="#ppt_h+.01"/>
                                          </p:val>
                                        </p:tav>
                                        <p:tav tm="100000">
                                          <p:val>
                                            <p:strVal val="#ppt_h"/>
                                          </p:val>
                                        </p:tav>
                                      </p:tavLst>
                                    </p:anim>
                                    <p:anim calcmode="lin" valueType="num">
                                      <p:cBhvr>
                                        <p:cTn id="10" dur="250" fill="hold"/>
                                        <p:tgtEl>
                                          <p:spTgt spid="7"/>
                                        </p:tgtEl>
                                        <p:attrNameLst>
                                          <p:attrName>ppt_w</p:attrName>
                                        </p:attrNameLst>
                                      </p:cBhvr>
                                      <p:tavLst>
                                        <p:tav tm="0">
                                          <p:val>
                                            <p:strVal val="#ppt_w/10"/>
                                          </p:val>
                                        </p:tav>
                                        <p:tav tm="50000">
                                          <p:val>
                                            <p:strVal val="#ppt_w+.01"/>
                                          </p:val>
                                        </p:tav>
                                        <p:tav tm="100000">
                                          <p:val>
                                            <p:strVal val="#ppt_w"/>
                                          </p:val>
                                        </p:tav>
                                      </p:tavLst>
                                    </p:anim>
                                    <p:animEffect transition="in" filter="fade">
                                      <p:cBhvr>
                                        <p:cTn id="11" dur="250" tmFilter="0,0; .5, 1; 1, 1"/>
                                        <p:tgtEl>
                                          <p:spTgt spid="7"/>
                                        </p:tgtEl>
                                      </p:cBhvr>
                                    </p:animEffect>
                                  </p:childTnLst>
                                </p:cTn>
                              </p:par>
                            </p:childTnLst>
                          </p:cTn>
                        </p:par>
                        <p:par>
                          <p:cTn id="12" fill="hold">
                            <p:stCondLst>
                              <p:cond delay="1350"/>
                            </p:stCondLst>
                            <p:childTnLst>
                              <p:par>
                                <p:cTn id="13" presetID="22" presetClass="entr" presetSubtype="1"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ipe(up)">
                                      <p:cBhvr>
                                        <p:cTn id="15" dur="4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Прямоугольник 14"/>
          <p:cNvSpPr/>
          <p:nvPr/>
        </p:nvSpPr>
        <p:spPr>
          <a:xfrm>
            <a:off x="-16686" y="-2"/>
            <a:ext cx="12326967" cy="1718708"/>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5" name="TextBox 4"/>
          <p:cNvSpPr txBox="1"/>
          <p:nvPr/>
        </p:nvSpPr>
        <p:spPr>
          <a:xfrm>
            <a:off x="1496" y="445622"/>
            <a:ext cx="12300250" cy="1015663"/>
          </a:xfrm>
          <a:prstGeom prst="rect">
            <a:avLst/>
          </a:prstGeom>
          <a:noFill/>
        </p:spPr>
        <p:txBody>
          <a:bodyPr wrap="square" lIns="91440" tIns="45720" rIns="91440" bIns="45720" rtlCol="0" anchor="t">
            <a:spAutoFit/>
          </a:bodyPr>
          <a:lstStyle/>
          <a:p>
            <a:pPr algn="ctr"/>
            <a:r>
              <a:rPr lang="en-US" sz="4400" b="1" dirty="0">
                <a:solidFill>
                  <a:schemeClr val="bg1"/>
                </a:solidFill>
                <a:latin typeface="Karla"/>
              </a:rPr>
              <a:t>RECHERCHE DU MEILLEUR PARAMÈTRE</a:t>
            </a:r>
          </a:p>
          <a:p>
            <a:pPr algn="ctr"/>
            <a:endParaRPr lang="en-US" sz="1600" dirty="0">
              <a:solidFill>
                <a:schemeClr val="bg1"/>
              </a:solidFill>
              <a:latin typeface="Raleway ExtraBold" panose="020B0903030101060003" pitchFamily="34" charset="-52"/>
            </a:endParaRPr>
          </a:p>
        </p:txBody>
      </p:sp>
      <p:sp>
        <p:nvSpPr>
          <p:cNvPr id="7" name="Подзаголовок 2"/>
          <p:cNvSpPr txBox="1">
            <a:spLocks/>
          </p:cNvSpPr>
          <p:nvPr/>
        </p:nvSpPr>
        <p:spPr>
          <a:xfrm>
            <a:off x="2642446" y="3958358"/>
            <a:ext cx="7072313" cy="1264949"/>
          </a:xfrm>
          <a:prstGeom prst="rect">
            <a:avLst/>
          </a:prstGeom>
        </p:spPr>
        <p:txBody>
          <a:bodyPr vert="horz" lIns="91440" tIns="45720" rIns="91440" bIns="45720" numCol="1" spcCol="18000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spcBef>
                <a:spcPts val="0"/>
              </a:spcBef>
              <a:buNone/>
            </a:pPr>
            <a:endParaRPr lang="en-US" sz="1200" dirty="0">
              <a:latin typeface="Karla" pitchFamily="2" charset="0"/>
              <a:ea typeface="Karla" pitchFamily="2" charset="0"/>
              <a:cs typeface="Poppins" panose="02000000000000000000" pitchFamily="2" charset="0"/>
            </a:endParaRPr>
          </a:p>
        </p:txBody>
      </p:sp>
      <p:grpSp>
        <p:nvGrpSpPr>
          <p:cNvPr id="9" name="Группа 8"/>
          <p:cNvGrpSpPr/>
          <p:nvPr/>
        </p:nvGrpSpPr>
        <p:grpSpPr>
          <a:xfrm>
            <a:off x="5788478" y="278266"/>
            <a:ext cx="681788" cy="165205"/>
            <a:chOff x="1194364" y="1515979"/>
            <a:chExt cx="681788" cy="165205"/>
          </a:xfrm>
        </p:grpSpPr>
        <p:sp>
          <p:nvSpPr>
            <p:cNvPr id="10" name="Овал 9"/>
            <p:cNvSpPr/>
            <p:nvPr/>
          </p:nvSpPr>
          <p:spPr>
            <a:xfrm>
              <a:off x="1194364" y="1515979"/>
              <a:ext cx="165205" cy="165205"/>
            </a:xfrm>
            <a:prstGeom prst="ellipse">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11" name="Овал 10"/>
            <p:cNvSpPr/>
            <p:nvPr/>
          </p:nvSpPr>
          <p:spPr>
            <a:xfrm>
              <a:off x="1452656" y="1515979"/>
              <a:ext cx="165205" cy="165205"/>
            </a:xfrm>
            <a:prstGeom prst="ellipse">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12" name="Овал 11"/>
            <p:cNvSpPr/>
            <p:nvPr/>
          </p:nvSpPr>
          <p:spPr>
            <a:xfrm>
              <a:off x="1710947" y="1515979"/>
              <a:ext cx="165205" cy="165205"/>
            </a:xfrm>
            <a:prstGeom prst="ellipse">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grpSp>
      <p:sp>
        <p:nvSpPr>
          <p:cNvPr id="4" name="Rectangle 3">
            <a:extLst>
              <a:ext uri="{FF2B5EF4-FFF2-40B4-BE49-F238E27FC236}">
                <a16:creationId xmlns:a16="http://schemas.microsoft.com/office/drawing/2014/main" id="{F6622F1D-F0FE-0738-8FC8-EF3C0D301ED1}"/>
              </a:ext>
            </a:extLst>
          </p:cNvPr>
          <p:cNvSpPr/>
          <p:nvPr/>
        </p:nvSpPr>
        <p:spPr>
          <a:xfrm>
            <a:off x="10074729" y="6380389"/>
            <a:ext cx="1755320" cy="4762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TextBox 4">
            <a:extLst>
              <a:ext uri="{FF2B5EF4-FFF2-40B4-BE49-F238E27FC236}">
                <a16:creationId xmlns:a16="http://schemas.microsoft.com/office/drawing/2014/main" id="{3887EA78-9D63-B696-B592-74C911B05569}"/>
              </a:ext>
            </a:extLst>
          </p:cNvPr>
          <p:cNvSpPr txBox="1"/>
          <p:nvPr/>
        </p:nvSpPr>
        <p:spPr>
          <a:xfrm>
            <a:off x="-29652" y="1159788"/>
            <a:ext cx="12366994" cy="707886"/>
          </a:xfrm>
          <a:prstGeom prst="rect">
            <a:avLst/>
          </a:prstGeom>
          <a:noFill/>
        </p:spPr>
        <p:txBody>
          <a:bodyPr wrap="square" lIns="91440" tIns="45720" rIns="91440" bIns="45720" rtlCol="0" anchor="t">
            <a:spAutoFit/>
          </a:bodyPr>
          <a:lstStyle/>
          <a:p>
            <a:pPr algn="ctr"/>
            <a:r>
              <a:rPr lang="en-US" sz="2400" b="1" dirty="0">
                <a:solidFill>
                  <a:schemeClr val="bg1"/>
                </a:solidFill>
                <a:latin typeface="Karla"/>
              </a:rPr>
              <a:t>(AVEC UN EXEMPLE : CART AVEC CLASSIFICATION BINAIRE)</a:t>
            </a:r>
          </a:p>
          <a:p>
            <a:pPr algn="ctr"/>
            <a:endParaRPr lang="en-US" sz="1600" dirty="0">
              <a:solidFill>
                <a:schemeClr val="bg1"/>
              </a:solidFill>
              <a:latin typeface="Raleway ExtraBold" panose="020B0903030101060003" pitchFamily="34" charset="-52"/>
            </a:endParaRPr>
          </a:p>
        </p:txBody>
      </p:sp>
      <p:pic>
        <p:nvPicPr>
          <p:cNvPr id="18" name="Image 18" descr="Une image contenant table&#10;&#10;Description générée automatiquement">
            <a:extLst>
              <a:ext uri="{FF2B5EF4-FFF2-40B4-BE49-F238E27FC236}">
                <a16:creationId xmlns:a16="http://schemas.microsoft.com/office/drawing/2014/main" id="{ACBE9659-3CA9-EDF5-0973-CE7FF33E3A7C}"/>
              </a:ext>
            </a:extLst>
          </p:cNvPr>
          <p:cNvPicPr>
            <a:picLocks noChangeAspect="1"/>
          </p:cNvPicPr>
          <p:nvPr/>
        </p:nvPicPr>
        <p:blipFill>
          <a:blip r:embed="rId2"/>
          <a:stretch>
            <a:fillRect/>
          </a:stretch>
        </p:blipFill>
        <p:spPr>
          <a:xfrm>
            <a:off x="2835243" y="1717781"/>
            <a:ext cx="8761331" cy="5093240"/>
          </a:xfrm>
          <a:prstGeom prst="rect">
            <a:avLst/>
          </a:prstGeom>
        </p:spPr>
      </p:pic>
      <p:sp>
        <p:nvSpPr>
          <p:cNvPr id="3" name="TextBox 11">
            <a:extLst>
              <a:ext uri="{FF2B5EF4-FFF2-40B4-BE49-F238E27FC236}">
                <a16:creationId xmlns:a16="http://schemas.microsoft.com/office/drawing/2014/main" id="{3B51CE25-5631-BFD5-BA79-98E3B41838DC}"/>
              </a:ext>
            </a:extLst>
          </p:cNvPr>
          <p:cNvSpPr txBox="1"/>
          <p:nvPr/>
        </p:nvSpPr>
        <p:spPr>
          <a:xfrm>
            <a:off x="-1108" y="2887984"/>
            <a:ext cx="3157057" cy="1077218"/>
          </a:xfrm>
          <a:prstGeom prst="rect">
            <a:avLst/>
          </a:prstGeom>
          <a:noFill/>
        </p:spPr>
        <p:txBody>
          <a:bodyPr wrap="square" lIns="91440" tIns="45720" rIns="91440" bIns="45720" rtlCol="0" anchor="t">
            <a:spAutoFit/>
          </a:bodyPr>
          <a:lstStyle/>
          <a:p>
            <a:r>
              <a:rPr lang="en-US" sz="1600" b="1" dirty="0">
                <a:latin typeface="Karla"/>
              </a:rPr>
              <a:t>ANALYSE</a:t>
            </a:r>
            <a:endParaRPr lang="fr-FR" dirty="0">
              <a:latin typeface="King"/>
            </a:endParaRPr>
          </a:p>
          <a:p>
            <a:r>
              <a:rPr lang="en-US" sz="1600" b="1" dirty="0">
                <a:latin typeface="Karla"/>
              </a:rPr>
              <a:t>MULTI-CLASSE</a:t>
            </a:r>
          </a:p>
          <a:p>
            <a:r>
              <a:rPr lang="en-US" sz="1600" b="1" dirty="0">
                <a:latin typeface="Karla"/>
              </a:rPr>
              <a:t>DISPONIBLE DANS</a:t>
            </a:r>
          </a:p>
          <a:p>
            <a:r>
              <a:rPr lang="en-US" sz="1600" b="1" dirty="0">
                <a:latin typeface="Karla"/>
              </a:rPr>
              <a:t>LE NOTEBOOK</a:t>
            </a:r>
          </a:p>
        </p:txBody>
      </p:sp>
      <p:cxnSp>
        <p:nvCxnSpPr>
          <p:cNvPr id="8" name="Прямая соединительная линия 16">
            <a:extLst>
              <a:ext uri="{FF2B5EF4-FFF2-40B4-BE49-F238E27FC236}">
                <a16:creationId xmlns:a16="http://schemas.microsoft.com/office/drawing/2014/main" id="{8100155E-44BB-5D7E-9E4C-9C7D6F7AFE7A}"/>
              </a:ext>
            </a:extLst>
          </p:cNvPr>
          <p:cNvCxnSpPr/>
          <p:nvPr/>
        </p:nvCxnSpPr>
        <p:spPr>
          <a:xfrm>
            <a:off x="0" y="2887409"/>
            <a:ext cx="69104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Прямая соединительная линия 16">
            <a:extLst>
              <a:ext uri="{FF2B5EF4-FFF2-40B4-BE49-F238E27FC236}">
                <a16:creationId xmlns:a16="http://schemas.microsoft.com/office/drawing/2014/main" id="{AD4B3E0D-23F4-594D-52C8-7DE794C7BF93}"/>
              </a:ext>
            </a:extLst>
          </p:cNvPr>
          <p:cNvCxnSpPr>
            <a:cxnSpLocks/>
          </p:cNvCxnSpPr>
          <p:nvPr/>
        </p:nvCxnSpPr>
        <p:spPr>
          <a:xfrm>
            <a:off x="0" y="3990000"/>
            <a:ext cx="69104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0359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 calcmode="lin" valueType="num">
                                      <p:cBhvr>
                                        <p:cTn id="7" dur="250" fill="hold"/>
                                        <p:tgtEl>
                                          <p:spTgt spid="5"/>
                                        </p:tgtEl>
                                        <p:attrNameLst>
                                          <p:attrName>ppt_x</p:attrName>
                                        </p:attrNameLst>
                                      </p:cBhvr>
                                      <p:tavLst>
                                        <p:tav tm="0">
                                          <p:val>
                                            <p:strVal val="#ppt_x"/>
                                          </p:val>
                                        </p:tav>
                                        <p:tav tm="50000">
                                          <p:val>
                                            <p:strVal val="#ppt_x+.1"/>
                                          </p:val>
                                        </p:tav>
                                        <p:tav tm="100000">
                                          <p:val>
                                            <p:strVal val="#ppt_x"/>
                                          </p:val>
                                        </p:tav>
                                      </p:tavLst>
                                    </p:anim>
                                    <p:anim calcmode="lin" valueType="num">
                                      <p:cBhvr>
                                        <p:cTn id="8" dur="250" fill="hold"/>
                                        <p:tgtEl>
                                          <p:spTgt spid="5"/>
                                        </p:tgtEl>
                                        <p:attrNameLst>
                                          <p:attrName>ppt_y</p:attrName>
                                        </p:attrNameLst>
                                      </p:cBhvr>
                                      <p:tavLst>
                                        <p:tav tm="0">
                                          <p:val>
                                            <p:strVal val="#ppt_y"/>
                                          </p:val>
                                        </p:tav>
                                        <p:tav tm="100000">
                                          <p:val>
                                            <p:strVal val="#ppt_y"/>
                                          </p:val>
                                        </p:tav>
                                      </p:tavLst>
                                    </p:anim>
                                    <p:anim calcmode="lin" valueType="num">
                                      <p:cBhvr>
                                        <p:cTn id="9" dur="250" fill="hold"/>
                                        <p:tgtEl>
                                          <p:spTgt spid="5"/>
                                        </p:tgtEl>
                                        <p:attrNameLst>
                                          <p:attrName>ppt_h</p:attrName>
                                        </p:attrNameLst>
                                      </p:cBhvr>
                                      <p:tavLst>
                                        <p:tav tm="0">
                                          <p:val>
                                            <p:strVal val="#ppt_h/10"/>
                                          </p:val>
                                        </p:tav>
                                        <p:tav tm="50000">
                                          <p:val>
                                            <p:strVal val="#ppt_h+.01"/>
                                          </p:val>
                                        </p:tav>
                                        <p:tav tm="100000">
                                          <p:val>
                                            <p:strVal val="#ppt_h"/>
                                          </p:val>
                                        </p:tav>
                                      </p:tavLst>
                                    </p:anim>
                                    <p:anim calcmode="lin" valueType="num">
                                      <p:cBhvr>
                                        <p:cTn id="10" dur="250" fill="hold"/>
                                        <p:tgtEl>
                                          <p:spTgt spid="5"/>
                                        </p:tgtEl>
                                        <p:attrNameLst>
                                          <p:attrName>ppt_w</p:attrName>
                                        </p:attrNameLst>
                                      </p:cBhvr>
                                      <p:tavLst>
                                        <p:tav tm="0">
                                          <p:val>
                                            <p:strVal val="#ppt_w/10"/>
                                          </p:val>
                                        </p:tav>
                                        <p:tav tm="50000">
                                          <p:val>
                                            <p:strVal val="#ppt_w+.01"/>
                                          </p:val>
                                        </p:tav>
                                        <p:tav tm="100000">
                                          <p:val>
                                            <p:strVal val="#ppt_w"/>
                                          </p:val>
                                        </p:tav>
                                      </p:tavLst>
                                    </p:anim>
                                    <p:animEffect transition="in" filter="fade">
                                      <p:cBhvr>
                                        <p:cTn id="11" dur="250" tmFilter="0,0; .5, 1; 1, 1"/>
                                        <p:tgtEl>
                                          <p:spTgt spid="5"/>
                                        </p:tgtEl>
                                      </p:cBhvr>
                                    </p:animEffect>
                                  </p:childTnLst>
                                </p:cTn>
                              </p:par>
                            </p:childTnLst>
                          </p:cTn>
                        </p:par>
                        <p:par>
                          <p:cTn id="12" fill="hold">
                            <p:stCondLst>
                              <p:cond delay="925"/>
                            </p:stCondLst>
                            <p:childTnLst>
                              <p:par>
                                <p:cTn id="13" presetID="22" presetClass="entr" presetSubtype="1" fill="hold" grpId="0" nodeType="afterEffect" nodePh="1">
                                  <p:stCondLst>
                                    <p:cond delay="0"/>
                                  </p:stCondLst>
                                  <p:endCondLst>
                                    <p:cond evt="begin" delay="0">
                                      <p:tn val="13"/>
                                    </p:cond>
                                  </p:endCondLst>
                                  <p:childTnLst>
                                    <p:set>
                                      <p:cBhvr>
                                        <p:cTn id="14" dur="1" fill="hold">
                                          <p:stCondLst>
                                            <p:cond delay="0"/>
                                          </p:stCondLst>
                                        </p:cTn>
                                        <p:tgtEl>
                                          <p:spTgt spid="7"/>
                                        </p:tgtEl>
                                        <p:attrNameLst>
                                          <p:attrName>style.visibility</p:attrName>
                                        </p:attrNameLst>
                                      </p:cBhvr>
                                      <p:to>
                                        <p:strVal val="visible"/>
                                      </p:to>
                                    </p:set>
                                    <p:animEffect transition="in" filter="wipe(up)">
                                      <p:cBhvr>
                                        <p:cTn id="15" dur="400"/>
                                        <p:tgtEl>
                                          <p:spTgt spid="7"/>
                                        </p:tgtEl>
                                      </p:cBhvr>
                                    </p:animEffect>
                                  </p:childTnLst>
                                </p:cTn>
                              </p:par>
                            </p:childTnLst>
                          </p:cTn>
                        </p:par>
                        <p:par>
                          <p:cTn id="16" fill="hold">
                            <p:stCondLst>
                              <p:cond delay="1325"/>
                            </p:stCondLst>
                            <p:childTnLst>
                              <p:par>
                                <p:cTn id="17" presetID="41" presetClass="entr" presetSubtype="0" fill="hold" grpId="0" nodeType="afterEffect">
                                  <p:stCondLst>
                                    <p:cond delay="0"/>
                                  </p:stCondLst>
                                  <p:iterate type="lt">
                                    <p:tmPct val="10000"/>
                                  </p:iterate>
                                  <p:childTnLst>
                                    <p:set>
                                      <p:cBhvr>
                                        <p:cTn id="18" dur="1" fill="hold">
                                          <p:stCondLst>
                                            <p:cond delay="0"/>
                                          </p:stCondLst>
                                        </p:cTn>
                                        <p:tgtEl>
                                          <p:spTgt spid="16"/>
                                        </p:tgtEl>
                                        <p:attrNameLst>
                                          <p:attrName>style.visibility</p:attrName>
                                        </p:attrNameLst>
                                      </p:cBhvr>
                                      <p:to>
                                        <p:strVal val="visible"/>
                                      </p:to>
                                    </p:set>
                                    <p:anim calcmode="lin" valueType="num">
                                      <p:cBhvr>
                                        <p:cTn id="19" dur="250" fill="hold"/>
                                        <p:tgtEl>
                                          <p:spTgt spid="16"/>
                                        </p:tgtEl>
                                        <p:attrNameLst>
                                          <p:attrName>ppt_x</p:attrName>
                                        </p:attrNameLst>
                                      </p:cBhvr>
                                      <p:tavLst>
                                        <p:tav tm="0">
                                          <p:val>
                                            <p:strVal val="#ppt_x"/>
                                          </p:val>
                                        </p:tav>
                                        <p:tav tm="50000">
                                          <p:val>
                                            <p:strVal val="#ppt_x+.1"/>
                                          </p:val>
                                        </p:tav>
                                        <p:tav tm="100000">
                                          <p:val>
                                            <p:strVal val="#ppt_x"/>
                                          </p:val>
                                        </p:tav>
                                      </p:tavLst>
                                    </p:anim>
                                    <p:anim calcmode="lin" valueType="num">
                                      <p:cBhvr>
                                        <p:cTn id="20" dur="250" fill="hold"/>
                                        <p:tgtEl>
                                          <p:spTgt spid="16"/>
                                        </p:tgtEl>
                                        <p:attrNameLst>
                                          <p:attrName>ppt_y</p:attrName>
                                        </p:attrNameLst>
                                      </p:cBhvr>
                                      <p:tavLst>
                                        <p:tav tm="0">
                                          <p:val>
                                            <p:strVal val="#ppt_y"/>
                                          </p:val>
                                        </p:tav>
                                        <p:tav tm="100000">
                                          <p:val>
                                            <p:strVal val="#ppt_y"/>
                                          </p:val>
                                        </p:tav>
                                      </p:tavLst>
                                    </p:anim>
                                    <p:anim calcmode="lin" valueType="num">
                                      <p:cBhvr>
                                        <p:cTn id="21" dur="250" fill="hold"/>
                                        <p:tgtEl>
                                          <p:spTgt spid="16"/>
                                        </p:tgtEl>
                                        <p:attrNameLst>
                                          <p:attrName>ppt_h</p:attrName>
                                        </p:attrNameLst>
                                      </p:cBhvr>
                                      <p:tavLst>
                                        <p:tav tm="0">
                                          <p:val>
                                            <p:strVal val="#ppt_h/10"/>
                                          </p:val>
                                        </p:tav>
                                        <p:tav tm="50000">
                                          <p:val>
                                            <p:strVal val="#ppt_h+.01"/>
                                          </p:val>
                                        </p:tav>
                                        <p:tav tm="100000">
                                          <p:val>
                                            <p:strVal val="#ppt_h"/>
                                          </p:val>
                                        </p:tav>
                                      </p:tavLst>
                                    </p:anim>
                                    <p:anim calcmode="lin" valueType="num">
                                      <p:cBhvr>
                                        <p:cTn id="22" dur="250" fill="hold"/>
                                        <p:tgtEl>
                                          <p:spTgt spid="16"/>
                                        </p:tgtEl>
                                        <p:attrNameLst>
                                          <p:attrName>ppt_w</p:attrName>
                                        </p:attrNameLst>
                                      </p:cBhvr>
                                      <p:tavLst>
                                        <p:tav tm="0">
                                          <p:val>
                                            <p:strVal val="#ppt_w/10"/>
                                          </p:val>
                                        </p:tav>
                                        <p:tav tm="50000">
                                          <p:val>
                                            <p:strVal val="#ppt_w+.01"/>
                                          </p:val>
                                        </p:tav>
                                        <p:tav tm="100000">
                                          <p:val>
                                            <p:strVal val="#ppt_w"/>
                                          </p:val>
                                        </p:tav>
                                      </p:tavLst>
                                    </p:anim>
                                    <p:animEffect transition="in" filter="fade">
                                      <p:cBhvr>
                                        <p:cTn id="23" dur="250" tmFilter="0,0; .5, 1; 1, 1"/>
                                        <p:tgtEl>
                                          <p:spTgt spid="16"/>
                                        </p:tgtEl>
                                      </p:cBhvr>
                                    </p:animEffect>
                                  </p:childTnLst>
                                </p:cTn>
                              </p:par>
                            </p:childTnLst>
                          </p:cTn>
                        </p:par>
                        <p:par>
                          <p:cTn id="24" fill="hold">
                            <p:stCondLst>
                              <p:cond delay="2675"/>
                            </p:stCondLst>
                            <p:childTnLst>
                              <p:par>
                                <p:cTn id="25" presetID="41" presetClass="entr" presetSubtype="0" fill="hold" grpId="0" nodeType="afterEffect">
                                  <p:stCondLst>
                                    <p:cond delay="0"/>
                                  </p:stCondLst>
                                  <p:iterate type="lt">
                                    <p:tmPct val="10000"/>
                                  </p:iterate>
                                  <p:childTnLst>
                                    <p:set>
                                      <p:cBhvr>
                                        <p:cTn id="26" dur="1" fill="hold">
                                          <p:stCondLst>
                                            <p:cond delay="0"/>
                                          </p:stCondLst>
                                        </p:cTn>
                                        <p:tgtEl>
                                          <p:spTgt spid="3"/>
                                        </p:tgtEl>
                                        <p:attrNameLst>
                                          <p:attrName>style.visibility</p:attrName>
                                        </p:attrNameLst>
                                      </p:cBhvr>
                                      <p:to>
                                        <p:strVal val="visible"/>
                                      </p:to>
                                    </p:set>
                                    <p:anim calcmode="lin" valueType="num">
                                      <p:cBhvr>
                                        <p:cTn id="27" dur="250" fill="hold"/>
                                        <p:tgtEl>
                                          <p:spTgt spid="3"/>
                                        </p:tgtEl>
                                        <p:attrNameLst>
                                          <p:attrName>ppt_x</p:attrName>
                                        </p:attrNameLst>
                                      </p:cBhvr>
                                      <p:tavLst>
                                        <p:tav tm="0">
                                          <p:val>
                                            <p:strVal val="#ppt_x"/>
                                          </p:val>
                                        </p:tav>
                                        <p:tav tm="50000">
                                          <p:val>
                                            <p:strVal val="#ppt_x+.1"/>
                                          </p:val>
                                        </p:tav>
                                        <p:tav tm="100000">
                                          <p:val>
                                            <p:strVal val="#ppt_x"/>
                                          </p:val>
                                        </p:tav>
                                      </p:tavLst>
                                    </p:anim>
                                    <p:anim calcmode="lin" valueType="num">
                                      <p:cBhvr>
                                        <p:cTn id="28" dur="250" fill="hold"/>
                                        <p:tgtEl>
                                          <p:spTgt spid="3"/>
                                        </p:tgtEl>
                                        <p:attrNameLst>
                                          <p:attrName>ppt_y</p:attrName>
                                        </p:attrNameLst>
                                      </p:cBhvr>
                                      <p:tavLst>
                                        <p:tav tm="0">
                                          <p:val>
                                            <p:strVal val="#ppt_y"/>
                                          </p:val>
                                        </p:tav>
                                        <p:tav tm="100000">
                                          <p:val>
                                            <p:strVal val="#ppt_y"/>
                                          </p:val>
                                        </p:tav>
                                      </p:tavLst>
                                    </p:anim>
                                    <p:anim calcmode="lin" valueType="num">
                                      <p:cBhvr>
                                        <p:cTn id="29" dur="250" fill="hold"/>
                                        <p:tgtEl>
                                          <p:spTgt spid="3"/>
                                        </p:tgtEl>
                                        <p:attrNameLst>
                                          <p:attrName>ppt_h</p:attrName>
                                        </p:attrNameLst>
                                      </p:cBhvr>
                                      <p:tavLst>
                                        <p:tav tm="0">
                                          <p:val>
                                            <p:strVal val="#ppt_h/10"/>
                                          </p:val>
                                        </p:tav>
                                        <p:tav tm="50000">
                                          <p:val>
                                            <p:strVal val="#ppt_h+.01"/>
                                          </p:val>
                                        </p:tav>
                                        <p:tav tm="100000">
                                          <p:val>
                                            <p:strVal val="#ppt_h"/>
                                          </p:val>
                                        </p:tav>
                                      </p:tavLst>
                                    </p:anim>
                                    <p:anim calcmode="lin" valueType="num">
                                      <p:cBhvr>
                                        <p:cTn id="30" dur="250" fill="hold"/>
                                        <p:tgtEl>
                                          <p:spTgt spid="3"/>
                                        </p:tgtEl>
                                        <p:attrNameLst>
                                          <p:attrName>ppt_w</p:attrName>
                                        </p:attrNameLst>
                                      </p:cBhvr>
                                      <p:tavLst>
                                        <p:tav tm="0">
                                          <p:val>
                                            <p:strVal val="#ppt_w/10"/>
                                          </p:val>
                                        </p:tav>
                                        <p:tav tm="50000">
                                          <p:val>
                                            <p:strVal val="#ppt_w+.01"/>
                                          </p:val>
                                        </p:tav>
                                        <p:tav tm="100000">
                                          <p:val>
                                            <p:strVal val="#ppt_w"/>
                                          </p:val>
                                        </p:tav>
                                      </p:tavLst>
                                    </p:anim>
                                    <p:animEffect transition="in" filter="fade">
                                      <p:cBhvr>
                                        <p:cTn id="31" dur="250" tmFilter="0,0; .5, 1; 1, 1"/>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16" grpId="0"/>
      <p:bldP spid="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Прямоугольник 5"/>
          <p:cNvSpPr/>
          <p:nvPr/>
        </p:nvSpPr>
        <p:spPr>
          <a:xfrm>
            <a:off x="0" y="0"/>
            <a:ext cx="12192000" cy="6858000"/>
          </a:xfrm>
          <a:prstGeom prst="rect">
            <a:avLst/>
          </a:prstGeom>
          <a:solidFill>
            <a:schemeClr val="bg2">
              <a:lumMod val="10000"/>
              <a:alpha val="8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7" name="TextBox 6"/>
          <p:cNvSpPr txBox="1"/>
          <p:nvPr/>
        </p:nvSpPr>
        <p:spPr>
          <a:xfrm>
            <a:off x="2376488" y="1841257"/>
            <a:ext cx="7439025" cy="1692771"/>
          </a:xfrm>
          <a:prstGeom prst="rect">
            <a:avLst/>
          </a:prstGeom>
          <a:noFill/>
        </p:spPr>
        <p:txBody>
          <a:bodyPr wrap="square" lIns="91440" tIns="45720" rIns="91440" bIns="45720" rtlCol="0" anchor="t">
            <a:spAutoFit/>
          </a:bodyPr>
          <a:lstStyle/>
          <a:p>
            <a:pPr algn="ctr"/>
            <a:r>
              <a:rPr lang="en-US" sz="4400" b="1" dirty="0" err="1">
                <a:solidFill>
                  <a:schemeClr val="bg1"/>
                </a:solidFill>
                <a:latin typeface="Karla"/>
                <a:cs typeface="Calibri"/>
              </a:rPr>
              <a:t>Scénario</a:t>
            </a:r>
            <a:r>
              <a:rPr lang="en-US" sz="4400" b="1" dirty="0">
                <a:solidFill>
                  <a:schemeClr val="bg1"/>
                </a:solidFill>
                <a:latin typeface="Karla"/>
                <a:cs typeface="Calibri"/>
              </a:rPr>
              <a:t> 1 : Detect malware at runtime</a:t>
            </a:r>
          </a:p>
          <a:p>
            <a:pPr algn="ctr"/>
            <a:endParaRPr lang="en-US" sz="1600" dirty="0">
              <a:solidFill>
                <a:schemeClr val="bg1"/>
              </a:solidFill>
              <a:latin typeface="Raleway ExtraBold" panose="020B0903030101060003" pitchFamily="34" charset="-52"/>
            </a:endParaRPr>
          </a:p>
        </p:txBody>
      </p:sp>
      <p:cxnSp>
        <p:nvCxnSpPr>
          <p:cNvPr id="8" name="Прямая соединительная линия 7"/>
          <p:cNvCxnSpPr/>
          <p:nvPr/>
        </p:nvCxnSpPr>
        <p:spPr>
          <a:xfrm>
            <a:off x="5572125" y="3415090"/>
            <a:ext cx="1047750" cy="0"/>
          </a:xfrm>
          <a:prstGeom prst="line">
            <a:avLst/>
          </a:prstGeom>
          <a:ln w="76200">
            <a:solidFill>
              <a:srgbClr val="CA4E39"/>
            </a:solidFill>
          </a:ln>
        </p:spPr>
        <p:style>
          <a:lnRef idx="1">
            <a:schemeClr val="accent1"/>
          </a:lnRef>
          <a:fillRef idx="0">
            <a:schemeClr val="accent1"/>
          </a:fillRef>
          <a:effectRef idx="0">
            <a:schemeClr val="accent1"/>
          </a:effectRef>
          <a:fontRef idx="minor">
            <a:schemeClr val="tx1"/>
          </a:fontRef>
        </p:style>
      </p:cxnSp>
      <p:sp>
        <p:nvSpPr>
          <p:cNvPr id="9" name="Подзаголовок 2"/>
          <p:cNvSpPr txBox="1">
            <a:spLocks/>
          </p:cNvSpPr>
          <p:nvPr/>
        </p:nvSpPr>
        <p:spPr>
          <a:xfrm>
            <a:off x="2559844" y="3618304"/>
            <a:ext cx="7072313" cy="2936432"/>
          </a:xfrm>
          <a:prstGeom prst="rect">
            <a:avLst/>
          </a:prstGeom>
        </p:spPr>
        <p:txBody>
          <a:bodyPr vert="horz" lIns="91440" tIns="45720" rIns="91440" bIns="45720" numCol="1" spcCol="18000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spcBef>
                <a:spcPts val="0"/>
              </a:spcBef>
              <a:buNone/>
            </a:pPr>
            <a:r>
              <a:rPr lang="en-US" sz="1400" b="1" dirty="0">
                <a:solidFill>
                  <a:schemeClr val="bg1">
                    <a:lumMod val="75000"/>
                  </a:schemeClr>
                </a:solidFill>
                <a:latin typeface="Karla"/>
                <a:ea typeface="Karla" pitchFamily="2" charset="0"/>
                <a:cs typeface="Poppins"/>
              </a:rPr>
              <a:t>Amaury :</a:t>
            </a:r>
            <a:r>
              <a:rPr lang="en-US" sz="1200" dirty="0">
                <a:solidFill>
                  <a:schemeClr val="bg1">
                    <a:lumMod val="75000"/>
                  </a:schemeClr>
                </a:solidFill>
                <a:latin typeface="Karla"/>
                <a:ea typeface="Karla" pitchFamily="2" charset="0"/>
                <a:cs typeface="Poppins"/>
              </a:rPr>
              <a:t> Capture des </a:t>
            </a:r>
            <a:r>
              <a:rPr lang="en-US" sz="1200" dirty="0" err="1">
                <a:solidFill>
                  <a:schemeClr val="bg1">
                    <a:lumMod val="75000"/>
                  </a:schemeClr>
                </a:solidFill>
                <a:latin typeface="Karla"/>
                <a:ea typeface="Karla" pitchFamily="2" charset="0"/>
                <a:cs typeface="Poppins"/>
              </a:rPr>
              <a:t>données</a:t>
            </a:r>
            <a:r>
              <a:rPr lang="en-US" sz="1200" dirty="0">
                <a:solidFill>
                  <a:schemeClr val="bg1">
                    <a:lumMod val="75000"/>
                  </a:schemeClr>
                </a:solidFill>
                <a:latin typeface="Karla"/>
                <a:ea typeface="Karla" pitchFamily="2" charset="0"/>
                <a:cs typeface="Poppins"/>
              </a:rPr>
              <a:t> / </a:t>
            </a:r>
            <a:r>
              <a:rPr lang="en-US" sz="1200" dirty="0" err="1">
                <a:solidFill>
                  <a:schemeClr val="bg1">
                    <a:lumMod val="75000"/>
                  </a:schemeClr>
                </a:solidFill>
                <a:latin typeface="Karla"/>
                <a:ea typeface="Karla" pitchFamily="2" charset="0"/>
                <a:cs typeface="Poppins"/>
              </a:rPr>
              <a:t>Nettoyage</a:t>
            </a:r>
            <a:r>
              <a:rPr lang="en-US" sz="1200" dirty="0">
                <a:solidFill>
                  <a:schemeClr val="bg1">
                    <a:lumMod val="75000"/>
                  </a:schemeClr>
                </a:solidFill>
                <a:latin typeface="Karla"/>
                <a:ea typeface="Karla" pitchFamily="2" charset="0"/>
                <a:cs typeface="Poppins"/>
              </a:rPr>
              <a:t> des </a:t>
            </a:r>
            <a:r>
              <a:rPr lang="en-US" sz="1200" dirty="0" err="1">
                <a:solidFill>
                  <a:schemeClr val="bg1">
                    <a:lumMod val="75000"/>
                  </a:schemeClr>
                </a:solidFill>
                <a:latin typeface="Karla"/>
                <a:ea typeface="Karla" pitchFamily="2" charset="0"/>
                <a:cs typeface="Poppins"/>
              </a:rPr>
              <a:t>données</a:t>
            </a:r>
            <a:r>
              <a:rPr lang="en-US" sz="1200" dirty="0">
                <a:solidFill>
                  <a:schemeClr val="bg1">
                    <a:lumMod val="75000"/>
                  </a:schemeClr>
                </a:solidFill>
                <a:latin typeface="Karla"/>
                <a:ea typeface="Karla" pitchFamily="2" charset="0"/>
                <a:cs typeface="Poppins"/>
              </a:rPr>
              <a:t> / Classification </a:t>
            </a:r>
            <a:r>
              <a:rPr lang="en-US" sz="1200" dirty="0" err="1">
                <a:solidFill>
                  <a:schemeClr val="bg1">
                    <a:lumMod val="75000"/>
                  </a:schemeClr>
                </a:solidFill>
                <a:latin typeface="Karla"/>
                <a:ea typeface="Karla" pitchFamily="2" charset="0"/>
                <a:cs typeface="Poppins"/>
              </a:rPr>
              <a:t>binaire</a:t>
            </a:r>
            <a:r>
              <a:rPr lang="en-US" sz="1200" dirty="0">
                <a:solidFill>
                  <a:schemeClr val="bg1">
                    <a:lumMod val="75000"/>
                  </a:schemeClr>
                </a:solidFill>
                <a:latin typeface="Karla"/>
                <a:ea typeface="Karla" pitchFamily="2" charset="0"/>
                <a:cs typeface="Poppins"/>
              </a:rPr>
              <a:t> et multi-classes / </a:t>
            </a:r>
            <a:r>
              <a:rPr lang="en-US" sz="1200" dirty="0" err="1">
                <a:solidFill>
                  <a:schemeClr val="bg1">
                    <a:lumMod val="75000"/>
                  </a:schemeClr>
                </a:solidFill>
                <a:latin typeface="Karla"/>
                <a:ea typeface="Karla" pitchFamily="2" charset="0"/>
                <a:cs typeface="Poppins"/>
              </a:rPr>
              <a:t>fonction</a:t>
            </a:r>
            <a:r>
              <a:rPr lang="en-US" sz="1200" dirty="0">
                <a:solidFill>
                  <a:schemeClr val="bg1">
                    <a:lumMod val="75000"/>
                  </a:schemeClr>
                </a:solidFill>
                <a:latin typeface="Karla"/>
                <a:ea typeface="Karla" pitchFamily="2" charset="0"/>
                <a:cs typeface="Poppins"/>
              </a:rPr>
              <a:t> "</a:t>
            </a:r>
            <a:r>
              <a:rPr lang="en-US" sz="1200" dirty="0" err="1">
                <a:solidFill>
                  <a:schemeClr val="bg1">
                    <a:lumMod val="75000"/>
                  </a:schemeClr>
                </a:solidFill>
                <a:latin typeface="Karla"/>
                <a:ea typeface="Karla" pitchFamily="2" charset="0"/>
                <a:cs typeface="Poppins"/>
              </a:rPr>
              <a:t>test_model</a:t>
            </a:r>
            <a:r>
              <a:rPr lang="en-US" sz="1200" dirty="0">
                <a:solidFill>
                  <a:schemeClr val="bg1">
                    <a:lumMod val="75000"/>
                  </a:schemeClr>
                </a:solidFill>
                <a:latin typeface="Karla"/>
                <a:ea typeface="Karla" pitchFamily="2" charset="0"/>
                <a:cs typeface="Poppins"/>
              </a:rPr>
              <a:t>" pour du multi-classes / </a:t>
            </a:r>
            <a:r>
              <a:rPr lang="en-US" sz="1200" dirty="0" err="1">
                <a:solidFill>
                  <a:schemeClr val="bg1">
                    <a:lumMod val="75000"/>
                  </a:schemeClr>
                </a:solidFill>
                <a:latin typeface="Karla"/>
                <a:ea typeface="Karla" pitchFamily="2" charset="0"/>
                <a:cs typeface="Poppins"/>
              </a:rPr>
              <a:t>Apprentissage</a:t>
            </a:r>
            <a:r>
              <a:rPr lang="en-US" sz="1200" dirty="0">
                <a:solidFill>
                  <a:schemeClr val="bg1">
                    <a:lumMod val="75000"/>
                  </a:schemeClr>
                </a:solidFill>
                <a:latin typeface="Karla"/>
                <a:ea typeface="Karla" pitchFamily="2" charset="0"/>
                <a:cs typeface="Poppins"/>
              </a:rPr>
              <a:t> multi-classes / </a:t>
            </a:r>
            <a:r>
              <a:rPr lang="en-US" sz="1200" dirty="0" err="1">
                <a:solidFill>
                  <a:schemeClr val="bg1">
                    <a:lumMod val="75000"/>
                  </a:schemeClr>
                </a:solidFill>
                <a:latin typeface="Karla"/>
                <a:ea typeface="Karla" pitchFamily="2" charset="0"/>
                <a:cs typeface="Poppins"/>
              </a:rPr>
              <a:t>Standardisation</a:t>
            </a:r>
            <a:r>
              <a:rPr lang="en-US" sz="1200" dirty="0">
                <a:solidFill>
                  <a:schemeClr val="bg1">
                    <a:lumMod val="75000"/>
                  </a:schemeClr>
                </a:solidFill>
                <a:latin typeface="Karla"/>
                <a:ea typeface="Karla" pitchFamily="2" charset="0"/>
                <a:cs typeface="Poppins"/>
              </a:rPr>
              <a:t> / Rapport + </a:t>
            </a:r>
            <a:r>
              <a:rPr lang="en-US" sz="1200" dirty="0" err="1">
                <a:solidFill>
                  <a:schemeClr val="bg1">
                    <a:lumMod val="75000"/>
                  </a:schemeClr>
                </a:solidFill>
                <a:latin typeface="Karla"/>
                <a:ea typeface="Karla" pitchFamily="2" charset="0"/>
                <a:cs typeface="Poppins"/>
              </a:rPr>
              <a:t>présentation</a:t>
            </a:r>
            <a:endParaRPr lang="en-US" sz="1200" dirty="0" err="1">
              <a:solidFill>
                <a:schemeClr val="bg1">
                  <a:lumMod val="75000"/>
                </a:schemeClr>
              </a:solidFill>
              <a:latin typeface="Karla"/>
              <a:ea typeface="Karla" pitchFamily="2" charset="0"/>
              <a:cs typeface="Poppins" panose="02000000000000000000" pitchFamily="2" charset="0"/>
            </a:endParaRPr>
          </a:p>
          <a:p>
            <a:pPr marL="0" indent="0" algn="ctr">
              <a:lnSpc>
                <a:spcPct val="150000"/>
              </a:lnSpc>
              <a:spcBef>
                <a:spcPts val="0"/>
              </a:spcBef>
              <a:buNone/>
            </a:pPr>
            <a:endParaRPr lang="en-US" sz="1200" dirty="0">
              <a:solidFill>
                <a:schemeClr val="bg1">
                  <a:lumMod val="75000"/>
                </a:schemeClr>
              </a:solidFill>
              <a:latin typeface="Karla"/>
              <a:ea typeface="Karla" pitchFamily="2" charset="0"/>
              <a:cs typeface="Poppins"/>
            </a:endParaRPr>
          </a:p>
          <a:p>
            <a:pPr marL="0" indent="0" algn="ctr">
              <a:lnSpc>
                <a:spcPct val="150000"/>
              </a:lnSpc>
              <a:spcBef>
                <a:spcPts val="0"/>
              </a:spcBef>
              <a:buNone/>
            </a:pPr>
            <a:r>
              <a:rPr lang="en-US" sz="1400" b="1" dirty="0">
                <a:solidFill>
                  <a:schemeClr val="bg1">
                    <a:lumMod val="75000"/>
                  </a:schemeClr>
                </a:solidFill>
                <a:latin typeface="Karla"/>
                <a:ea typeface="Karla" pitchFamily="2" charset="0"/>
                <a:cs typeface="Poppins"/>
              </a:rPr>
              <a:t>Valère :</a:t>
            </a:r>
            <a:r>
              <a:rPr lang="en-US" sz="1200" b="1" dirty="0">
                <a:solidFill>
                  <a:schemeClr val="bg1">
                    <a:lumMod val="75000"/>
                  </a:schemeClr>
                </a:solidFill>
                <a:latin typeface="Karla"/>
                <a:ea typeface="Karla" pitchFamily="2" charset="0"/>
                <a:cs typeface="Poppins"/>
              </a:rPr>
              <a:t> </a:t>
            </a:r>
            <a:r>
              <a:rPr lang="en-US" sz="1200" dirty="0">
                <a:solidFill>
                  <a:schemeClr val="bg1">
                    <a:lumMod val="75000"/>
                  </a:schemeClr>
                </a:solidFill>
                <a:latin typeface="Karla"/>
                <a:ea typeface="Karla" pitchFamily="2" charset="0"/>
                <a:cs typeface="Poppins"/>
              </a:rPr>
              <a:t>Mise </a:t>
            </a:r>
            <a:r>
              <a:rPr lang="en-US" sz="1200" dirty="0" err="1">
                <a:solidFill>
                  <a:schemeClr val="bg1">
                    <a:lumMod val="75000"/>
                  </a:schemeClr>
                </a:solidFill>
                <a:latin typeface="Karla"/>
                <a:ea typeface="Karla" pitchFamily="2" charset="0"/>
                <a:cs typeface="Poppins"/>
              </a:rPr>
              <a:t>en</a:t>
            </a:r>
            <a:r>
              <a:rPr lang="en-US" sz="1200" dirty="0">
                <a:solidFill>
                  <a:schemeClr val="bg1">
                    <a:lumMod val="75000"/>
                  </a:schemeClr>
                </a:solidFill>
                <a:latin typeface="Karla"/>
                <a:ea typeface="Karla" pitchFamily="2" charset="0"/>
                <a:cs typeface="Poppins"/>
              </a:rPr>
              <a:t> place </a:t>
            </a:r>
            <a:r>
              <a:rPr lang="en-US" sz="1200" dirty="0" err="1">
                <a:solidFill>
                  <a:schemeClr val="bg1">
                    <a:lumMod val="75000"/>
                  </a:schemeClr>
                </a:solidFill>
                <a:latin typeface="Karla"/>
                <a:ea typeface="Karla" pitchFamily="2" charset="0"/>
                <a:cs typeface="Poppins"/>
              </a:rPr>
              <a:t>d'une</a:t>
            </a:r>
            <a:r>
              <a:rPr lang="en-US" sz="1200" dirty="0">
                <a:solidFill>
                  <a:schemeClr val="bg1">
                    <a:lumMod val="75000"/>
                  </a:schemeClr>
                </a:solidFill>
                <a:latin typeface="Karla"/>
                <a:ea typeface="Karla" pitchFamily="2" charset="0"/>
                <a:cs typeface="Poppins"/>
              </a:rPr>
              <a:t> </a:t>
            </a:r>
            <a:r>
              <a:rPr lang="en-US" sz="1200" dirty="0" err="1">
                <a:solidFill>
                  <a:schemeClr val="bg1">
                    <a:lumMod val="75000"/>
                  </a:schemeClr>
                </a:solidFill>
                <a:latin typeface="Karla"/>
                <a:ea typeface="Karla" pitchFamily="2" charset="0"/>
                <a:cs typeface="Poppins"/>
              </a:rPr>
              <a:t>fonction</a:t>
            </a:r>
            <a:r>
              <a:rPr lang="en-US" sz="1200" dirty="0">
                <a:solidFill>
                  <a:schemeClr val="bg1">
                    <a:lumMod val="75000"/>
                  </a:schemeClr>
                </a:solidFill>
                <a:latin typeface="Karla"/>
                <a:ea typeface="Karla" pitchFamily="2" charset="0"/>
                <a:cs typeface="Poppins"/>
              </a:rPr>
              <a:t> "</a:t>
            </a:r>
            <a:r>
              <a:rPr lang="en-US" sz="1200" dirty="0" err="1">
                <a:solidFill>
                  <a:schemeClr val="bg1">
                    <a:lumMod val="75000"/>
                  </a:schemeClr>
                </a:solidFill>
                <a:latin typeface="Karla"/>
                <a:ea typeface="Karla" pitchFamily="2" charset="0"/>
                <a:cs typeface="Poppins"/>
              </a:rPr>
              <a:t>test_model</a:t>
            </a:r>
            <a:r>
              <a:rPr lang="en-US" sz="1200" dirty="0">
                <a:solidFill>
                  <a:schemeClr val="bg1">
                    <a:lumMod val="75000"/>
                  </a:schemeClr>
                </a:solidFill>
                <a:latin typeface="Karla"/>
                <a:ea typeface="Karla" pitchFamily="2" charset="0"/>
                <a:cs typeface="Poppins"/>
              </a:rPr>
              <a:t>" pour appliquer les </a:t>
            </a:r>
            <a:r>
              <a:rPr lang="en-US" sz="1200" dirty="0" err="1">
                <a:solidFill>
                  <a:schemeClr val="bg1">
                    <a:lumMod val="75000"/>
                  </a:schemeClr>
                </a:solidFill>
                <a:latin typeface="Karla"/>
                <a:ea typeface="Karla" pitchFamily="2" charset="0"/>
                <a:cs typeface="Poppins"/>
              </a:rPr>
              <a:t>mêmes</a:t>
            </a:r>
            <a:r>
              <a:rPr lang="en-US" sz="1200" dirty="0">
                <a:solidFill>
                  <a:schemeClr val="bg1">
                    <a:lumMod val="75000"/>
                  </a:schemeClr>
                </a:solidFill>
                <a:latin typeface="Karla"/>
                <a:ea typeface="Karla" pitchFamily="2" charset="0"/>
                <a:cs typeface="Poppins"/>
              </a:rPr>
              <a:t> </a:t>
            </a:r>
            <a:r>
              <a:rPr lang="en-US" sz="1200" dirty="0" err="1">
                <a:solidFill>
                  <a:schemeClr val="bg1">
                    <a:lumMod val="75000"/>
                  </a:schemeClr>
                </a:solidFill>
                <a:latin typeface="Karla"/>
                <a:ea typeface="Karla" pitchFamily="2" charset="0"/>
                <a:cs typeface="Poppins"/>
              </a:rPr>
              <a:t>opérations</a:t>
            </a:r>
            <a:r>
              <a:rPr lang="en-US" sz="1200" dirty="0">
                <a:solidFill>
                  <a:schemeClr val="bg1">
                    <a:lumMod val="75000"/>
                  </a:schemeClr>
                </a:solidFill>
                <a:latin typeface="Karla"/>
                <a:ea typeface="Karla" pitchFamily="2" charset="0"/>
                <a:cs typeface="Poppins"/>
              </a:rPr>
              <a:t> sur les </a:t>
            </a:r>
            <a:r>
              <a:rPr lang="en-US" sz="1200" dirty="0" err="1">
                <a:solidFill>
                  <a:schemeClr val="bg1">
                    <a:lumMod val="75000"/>
                  </a:schemeClr>
                </a:solidFill>
                <a:latin typeface="Karla"/>
                <a:ea typeface="Karla" pitchFamily="2" charset="0"/>
                <a:cs typeface="Poppins"/>
              </a:rPr>
              <a:t>modèles</a:t>
            </a:r>
            <a:r>
              <a:rPr lang="en-US" sz="1200" dirty="0">
                <a:solidFill>
                  <a:schemeClr val="bg1">
                    <a:lumMod val="75000"/>
                  </a:schemeClr>
                </a:solidFill>
                <a:latin typeface="Karla"/>
                <a:ea typeface="Karla" pitchFamily="2" charset="0"/>
                <a:cs typeface="Poppins"/>
              </a:rPr>
              <a:t> / Début de la </a:t>
            </a:r>
            <a:r>
              <a:rPr lang="en-US" sz="1200" dirty="0" err="1">
                <a:solidFill>
                  <a:schemeClr val="bg1">
                    <a:lumMod val="75000"/>
                  </a:schemeClr>
                </a:solidFill>
                <a:latin typeface="Karla"/>
                <a:ea typeface="Karla" pitchFamily="2" charset="0"/>
                <a:cs typeface="Poppins"/>
              </a:rPr>
              <a:t>comparaison</a:t>
            </a:r>
            <a:r>
              <a:rPr lang="en-US" sz="1200" dirty="0">
                <a:solidFill>
                  <a:schemeClr val="bg1">
                    <a:lumMod val="75000"/>
                  </a:schemeClr>
                </a:solidFill>
                <a:latin typeface="Karla"/>
                <a:ea typeface="Karla" pitchFamily="2" charset="0"/>
                <a:cs typeface="Poppins"/>
              </a:rPr>
              <a:t> avec </a:t>
            </a:r>
            <a:r>
              <a:rPr lang="en-US" sz="1200" dirty="0" err="1">
                <a:solidFill>
                  <a:schemeClr val="bg1">
                    <a:lumMod val="75000"/>
                  </a:schemeClr>
                </a:solidFill>
                <a:latin typeface="Karla"/>
                <a:ea typeface="Karla" pitchFamily="2" charset="0"/>
                <a:cs typeface="Poppins"/>
              </a:rPr>
              <a:t>quelques</a:t>
            </a:r>
            <a:r>
              <a:rPr lang="en-US" sz="1200" dirty="0">
                <a:solidFill>
                  <a:schemeClr val="bg1">
                    <a:lumMod val="75000"/>
                  </a:schemeClr>
                </a:solidFill>
                <a:latin typeface="Karla"/>
                <a:ea typeface="Karla" pitchFamily="2" charset="0"/>
                <a:cs typeface="Poppins"/>
              </a:rPr>
              <a:t> </a:t>
            </a:r>
            <a:r>
              <a:rPr lang="en-US" sz="1200" dirty="0" err="1">
                <a:solidFill>
                  <a:schemeClr val="bg1">
                    <a:lumMod val="75000"/>
                  </a:schemeClr>
                </a:solidFill>
                <a:latin typeface="Karla"/>
                <a:ea typeface="Karla" pitchFamily="2" charset="0"/>
                <a:cs typeface="Poppins"/>
              </a:rPr>
              <a:t>indicateurs</a:t>
            </a:r>
            <a:r>
              <a:rPr lang="en-US" sz="1200" dirty="0">
                <a:solidFill>
                  <a:schemeClr val="bg1">
                    <a:lumMod val="75000"/>
                  </a:schemeClr>
                </a:solidFill>
                <a:latin typeface="Karla"/>
                <a:ea typeface="Karla" pitchFamily="2" charset="0"/>
                <a:cs typeface="Poppins"/>
              </a:rPr>
              <a:t> / mise </a:t>
            </a:r>
            <a:r>
              <a:rPr lang="en-US" sz="1200" dirty="0" err="1">
                <a:solidFill>
                  <a:schemeClr val="bg1">
                    <a:lumMod val="75000"/>
                  </a:schemeClr>
                </a:solidFill>
                <a:latin typeface="Karla"/>
                <a:ea typeface="Karla" pitchFamily="2" charset="0"/>
                <a:cs typeface="Poppins"/>
              </a:rPr>
              <a:t>en</a:t>
            </a:r>
            <a:r>
              <a:rPr lang="en-US" sz="1200" dirty="0">
                <a:solidFill>
                  <a:schemeClr val="bg1">
                    <a:lumMod val="75000"/>
                  </a:schemeClr>
                </a:solidFill>
                <a:latin typeface="Karla"/>
                <a:ea typeface="Karla" pitchFamily="2" charset="0"/>
                <a:cs typeface="Poppins"/>
              </a:rPr>
              <a:t> </a:t>
            </a:r>
            <a:r>
              <a:rPr lang="en-US" sz="1200" dirty="0" err="1">
                <a:solidFill>
                  <a:schemeClr val="bg1">
                    <a:lumMod val="75000"/>
                  </a:schemeClr>
                </a:solidFill>
                <a:latin typeface="Karla"/>
                <a:ea typeface="Karla" pitchFamily="2" charset="0"/>
                <a:cs typeface="Poppins"/>
              </a:rPr>
              <a:t>commun</a:t>
            </a:r>
            <a:r>
              <a:rPr lang="en-US" sz="1200" dirty="0">
                <a:solidFill>
                  <a:schemeClr val="bg1">
                    <a:lumMod val="75000"/>
                  </a:schemeClr>
                </a:solidFill>
                <a:latin typeface="Karla"/>
                <a:ea typeface="Karla" pitchFamily="2" charset="0"/>
                <a:cs typeface="Poppins"/>
              </a:rPr>
              <a:t> de "</a:t>
            </a:r>
            <a:r>
              <a:rPr lang="en-US" sz="1200" dirty="0" err="1">
                <a:solidFill>
                  <a:schemeClr val="bg1">
                    <a:lumMod val="75000"/>
                  </a:schemeClr>
                </a:solidFill>
                <a:latin typeface="Karla"/>
                <a:ea typeface="Karla" pitchFamily="2" charset="0"/>
                <a:cs typeface="Poppins"/>
              </a:rPr>
              <a:t>train_test_split</a:t>
            </a:r>
            <a:r>
              <a:rPr lang="en-US" sz="1200" dirty="0">
                <a:solidFill>
                  <a:schemeClr val="bg1">
                    <a:lumMod val="75000"/>
                  </a:schemeClr>
                </a:solidFill>
                <a:latin typeface="Karla"/>
                <a:ea typeface="Karla" pitchFamily="2" charset="0"/>
                <a:cs typeface="Poppins"/>
              </a:rPr>
              <a:t>" pour que le jeu de test </a:t>
            </a:r>
            <a:r>
              <a:rPr lang="en-US" sz="1200" dirty="0" err="1">
                <a:solidFill>
                  <a:schemeClr val="bg1">
                    <a:lumMod val="75000"/>
                  </a:schemeClr>
                </a:solidFill>
                <a:latin typeface="Karla"/>
                <a:ea typeface="Karla" pitchFamily="2" charset="0"/>
                <a:cs typeface="Poppins"/>
              </a:rPr>
              <a:t>soit</a:t>
            </a:r>
            <a:r>
              <a:rPr lang="en-US" sz="1200" dirty="0">
                <a:solidFill>
                  <a:schemeClr val="bg1">
                    <a:lumMod val="75000"/>
                  </a:schemeClr>
                </a:solidFill>
                <a:latin typeface="Karla"/>
                <a:ea typeface="Karla" pitchFamily="2" charset="0"/>
                <a:cs typeface="Poppins"/>
              </a:rPr>
              <a:t> le </a:t>
            </a:r>
            <a:r>
              <a:rPr lang="en-US" sz="1200" dirty="0" err="1">
                <a:solidFill>
                  <a:schemeClr val="bg1">
                    <a:lumMod val="75000"/>
                  </a:schemeClr>
                </a:solidFill>
                <a:latin typeface="Karla"/>
                <a:ea typeface="Karla" pitchFamily="2" charset="0"/>
                <a:cs typeface="Poppins"/>
              </a:rPr>
              <a:t>même</a:t>
            </a:r>
            <a:r>
              <a:rPr lang="en-US" sz="1200" dirty="0">
                <a:solidFill>
                  <a:schemeClr val="bg1">
                    <a:lumMod val="75000"/>
                  </a:schemeClr>
                </a:solidFill>
                <a:latin typeface="Karla"/>
                <a:ea typeface="Karla" pitchFamily="2" charset="0"/>
                <a:cs typeface="Poppins"/>
              </a:rPr>
              <a:t> entre les </a:t>
            </a:r>
            <a:r>
              <a:rPr lang="en-US" sz="1200" dirty="0" err="1">
                <a:solidFill>
                  <a:schemeClr val="bg1">
                    <a:lumMod val="75000"/>
                  </a:schemeClr>
                </a:solidFill>
                <a:latin typeface="Karla"/>
                <a:ea typeface="Karla" pitchFamily="2" charset="0"/>
                <a:cs typeface="Poppins"/>
              </a:rPr>
              <a:t>modèles</a:t>
            </a:r>
            <a:r>
              <a:rPr lang="en-US" sz="1200" dirty="0">
                <a:solidFill>
                  <a:schemeClr val="bg1">
                    <a:lumMod val="75000"/>
                  </a:schemeClr>
                </a:solidFill>
                <a:latin typeface="Karla"/>
                <a:ea typeface="Karla" pitchFamily="2" charset="0"/>
                <a:cs typeface="Poppins"/>
              </a:rPr>
              <a:t> / </a:t>
            </a:r>
            <a:r>
              <a:rPr lang="en-US" sz="1200" dirty="0" err="1">
                <a:solidFill>
                  <a:schemeClr val="bg1">
                    <a:lumMod val="75000"/>
                  </a:schemeClr>
                </a:solidFill>
                <a:latin typeface="Karla"/>
                <a:ea typeface="Karla" pitchFamily="2" charset="0"/>
                <a:cs typeface="Poppins"/>
              </a:rPr>
              <a:t>uniformisation</a:t>
            </a:r>
            <a:r>
              <a:rPr lang="en-US" sz="1200" dirty="0">
                <a:solidFill>
                  <a:schemeClr val="bg1">
                    <a:lumMod val="75000"/>
                  </a:schemeClr>
                </a:solidFill>
                <a:latin typeface="Karla"/>
                <a:ea typeface="Karla" pitchFamily="2" charset="0"/>
                <a:cs typeface="Poppins"/>
              </a:rPr>
              <a:t> des matrices de </a:t>
            </a:r>
            <a:r>
              <a:rPr lang="en-US" sz="1200" dirty="0" err="1">
                <a:solidFill>
                  <a:schemeClr val="bg1">
                    <a:lumMod val="75000"/>
                  </a:schemeClr>
                </a:solidFill>
                <a:latin typeface="Karla"/>
                <a:ea typeface="Karla" pitchFamily="2" charset="0"/>
                <a:cs typeface="Poppins"/>
              </a:rPr>
              <a:t>corrélations</a:t>
            </a:r>
            <a:r>
              <a:rPr lang="en-US" sz="1200" dirty="0">
                <a:solidFill>
                  <a:schemeClr val="bg1">
                    <a:lumMod val="75000"/>
                  </a:schemeClr>
                </a:solidFill>
                <a:latin typeface="Karla"/>
                <a:ea typeface="Karla" pitchFamily="2" charset="0"/>
                <a:cs typeface="Poppins"/>
              </a:rPr>
              <a:t> / </a:t>
            </a:r>
            <a:r>
              <a:rPr lang="en-US" sz="1200" dirty="0" err="1">
                <a:solidFill>
                  <a:schemeClr val="bg1">
                    <a:lumMod val="75000"/>
                  </a:schemeClr>
                </a:solidFill>
                <a:latin typeface="Karla"/>
                <a:ea typeface="Karla" pitchFamily="2" charset="0"/>
                <a:cs typeface="Poppins"/>
              </a:rPr>
              <a:t>Ajout</a:t>
            </a:r>
            <a:r>
              <a:rPr lang="en-US" sz="1200" dirty="0">
                <a:solidFill>
                  <a:schemeClr val="bg1">
                    <a:lumMod val="75000"/>
                  </a:schemeClr>
                </a:solidFill>
                <a:latin typeface="Karla"/>
                <a:ea typeface="Karla" pitchFamily="2" charset="0"/>
                <a:cs typeface="Poppins"/>
              </a:rPr>
              <a:t> </a:t>
            </a:r>
            <a:r>
              <a:rPr lang="en-US" sz="1200" dirty="0" err="1">
                <a:solidFill>
                  <a:schemeClr val="bg1">
                    <a:lumMod val="75000"/>
                  </a:schemeClr>
                </a:solidFill>
                <a:latin typeface="Karla"/>
                <a:ea typeface="Karla" pitchFamily="2" charset="0"/>
                <a:cs typeface="Poppins"/>
              </a:rPr>
              <a:t>indicateur</a:t>
            </a:r>
            <a:r>
              <a:rPr lang="en-US" sz="1200" dirty="0">
                <a:solidFill>
                  <a:schemeClr val="bg1">
                    <a:lumMod val="75000"/>
                  </a:schemeClr>
                </a:solidFill>
                <a:latin typeface="Karla"/>
                <a:ea typeface="Karla" pitchFamily="2" charset="0"/>
                <a:cs typeface="Poppins"/>
              </a:rPr>
              <a:t> de temps </a:t>
            </a:r>
            <a:r>
              <a:rPr lang="en-US" sz="1200" dirty="0" err="1">
                <a:solidFill>
                  <a:schemeClr val="bg1">
                    <a:lumMod val="75000"/>
                  </a:schemeClr>
                </a:solidFill>
                <a:latin typeface="Karla"/>
                <a:ea typeface="Karla" pitchFamily="2" charset="0"/>
                <a:cs typeface="Poppins"/>
              </a:rPr>
              <a:t>logarithmique</a:t>
            </a:r>
            <a:r>
              <a:rPr lang="en-US" sz="1200" dirty="0">
                <a:solidFill>
                  <a:schemeClr val="bg1">
                    <a:lumMod val="75000"/>
                  </a:schemeClr>
                </a:solidFill>
                <a:latin typeface="Karla"/>
                <a:ea typeface="Karla" pitchFamily="2" charset="0"/>
                <a:cs typeface="Poppins"/>
              </a:rPr>
              <a:t> / </a:t>
            </a:r>
            <a:r>
              <a:rPr lang="en-US" sz="1200" dirty="0" err="1">
                <a:solidFill>
                  <a:schemeClr val="bg1">
                    <a:lumMod val="75000"/>
                  </a:schemeClr>
                </a:solidFill>
                <a:latin typeface="Karla"/>
                <a:ea typeface="Karla" pitchFamily="2" charset="0"/>
                <a:cs typeface="Poppins"/>
              </a:rPr>
              <a:t>Fonction</a:t>
            </a:r>
            <a:r>
              <a:rPr lang="en-US" sz="1200" dirty="0">
                <a:solidFill>
                  <a:schemeClr val="bg1">
                    <a:lumMod val="75000"/>
                  </a:schemeClr>
                </a:solidFill>
                <a:latin typeface="Karla"/>
                <a:ea typeface="Karla" pitchFamily="2" charset="0"/>
                <a:cs typeface="Poppins"/>
              </a:rPr>
              <a:t> </a:t>
            </a:r>
            <a:r>
              <a:rPr lang="en-US" sz="1200" dirty="0" err="1">
                <a:solidFill>
                  <a:schemeClr val="bg1">
                    <a:lumMod val="75000"/>
                  </a:schemeClr>
                </a:solidFill>
                <a:latin typeface="Karla"/>
                <a:ea typeface="Karla" pitchFamily="2" charset="0"/>
                <a:cs typeface="Poppins"/>
              </a:rPr>
              <a:t>Tensorflow</a:t>
            </a:r>
            <a:endParaRPr lang="en-US" sz="1200" dirty="0">
              <a:solidFill>
                <a:schemeClr val="bg1">
                  <a:lumMod val="75000"/>
                </a:schemeClr>
              </a:solidFill>
              <a:latin typeface="Karla"/>
              <a:ea typeface="Karla" pitchFamily="2" charset="0"/>
              <a:cs typeface="Poppins"/>
            </a:endParaRPr>
          </a:p>
          <a:p>
            <a:pPr marL="0" indent="0" algn="ctr">
              <a:lnSpc>
                <a:spcPct val="150000"/>
              </a:lnSpc>
              <a:spcBef>
                <a:spcPts val="0"/>
              </a:spcBef>
              <a:buNone/>
            </a:pPr>
            <a:endParaRPr lang="en-US" sz="1200" dirty="0">
              <a:solidFill>
                <a:schemeClr val="bg1">
                  <a:lumMod val="75000"/>
                </a:schemeClr>
              </a:solidFill>
              <a:latin typeface="Karla"/>
              <a:ea typeface="Karla" pitchFamily="2" charset="0"/>
              <a:cs typeface="Poppins"/>
            </a:endParaRPr>
          </a:p>
          <a:p>
            <a:pPr marL="0" indent="0" algn="ctr">
              <a:lnSpc>
                <a:spcPct val="150000"/>
              </a:lnSpc>
              <a:spcBef>
                <a:spcPts val="0"/>
              </a:spcBef>
              <a:buNone/>
            </a:pPr>
            <a:r>
              <a:rPr lang="en-US" sz="1400" b="1" dirty="0">
                <a:solidFill>
                  <a:schemeClr val="bg1">
                    <a:lumMod val="75000"/>
                  </a:schemeClr>
                </a:solidFill>
                <a:latin typeface="Karla"/>
                <a:ea typeface="Karla" pitchFamily="2" charset="0"/>
                <a:cs typeface="Poppins"/>
              </a:rPr>
              <a:t>Nicolas : </a:t>
            </a:r>
            <a:r>
              <a:rPr lang="en-US" sz="1200" dirty="0" err="1">
                <a:solidFill>
                  <a:schemeClr val="bg1">
                    <a:lumMod val="75000"/>
                  </a:schemeClr>
                </a:solidFill>
                <a:latin typeface="Karla"/>
                <a:ea typeface="Karla" pitchFamily="2" charset="0"/>
                <a:cs typeface="Poppins"/>
              </a:rPr>
              <a:t>Ajout</a:t>
            </a:r>
            <a:r>
              <a:rPr lang="en-US" sz="1200" dirty="0">
                <a:solidFill>
                  <a:schemeClr val="bg1">
                    <a:lumMod val="75000"/>
                  </a:schemeClr>
                </a:solidFill>
                <a:latin typeface="Karla"/>
                <a:ea typeface="Karla" pitchFamily="2" charset="0"/>
                <a:cs typeface="Poppins"/>
              </a:rPr>
              <a:t> de </a:t>
            </a:r>
            <a:r>
              <a:rPr lang="en-US" sz="1200" dirty="0" err="1">
                <a:solidFill>
                  <a:schemeClr val="bg1">
                    <a:lumMod val="75000"/>
                  </a:schemeClr>
                </a:solidFill>
                <a:latin typeface="Karla"/>
                <a:ea typeface="Karla" pitchFamily="2" charset="0"/>
                <a:cs typeface="Poppins"/>
              </a:rPr>
              <a:t>métriques</a:t>
            </a:r>
            <a:r>
              <a:rPr lang="en-US" sz="1200" dirty="0">
                <a:solidFill>
                  <a:schemeClr val="bg1">
                    <a:lumMod val="75000"/>
                  </a:schemeClr>
                </a:solidFill>
                <a:latin typeface="Karla"/>
                <a:ea typeface="Karla" pitchFamily="2" charset="0"/>
                <a:cs typeface="Poppins"/>
              </a:rPr>
              <a:t> pour la classification / </a:t>
            </a:r>
            <a:r>
              <a:rPr lang="en-US" sz="1200" dirty="0" err="1">
                <a:solidFill>
                  <a:schemeClr val="bg1">
                    <a:lumMod val="75000"/>
                  </a:schemeClr>
                </a:solidFill>
                <a:latin typeface="Karla"/>
                <a:ea typeface="Karla" pitchFamily="2" charset="0"/>
                <a:cs typeface="Poppins"/>
              </a:rPr>
              <a:t>Méthode</a:t>
            </a:r>
            <a:r>
              <a:rPr lang="en-US" sz="1200" dirty="0">
                <a:solidFill>
                  <a:schemeClr val="bg1">
                    <a:lumMod val="75000"/>
                  </a:schemeClr>
                </a:solidFill>
                <a:latin typeface="Karla"/>
                <a:ea typeface="Karla" pitchFamily="2" charset="0"/>
                <a:cs typeface="Poppins"/>
              </a:rPr>
              <a:t> LOFO / </a:t>
            </a:r>
            <a:r>
              <a:rPr lang="en-US" sz="1200" dirty="0" err="1">
                <a:solidFill>
                  <a:schemeClr val="bg1">
                    <a:lumMod val="75000"/>
                  </a:schemeClr>
                </a:solidFill>
                <a:latin typeface="Karla"/>
                <a:ea typeface="Karla" pitchFamily="2" charset="0"/>
                <a:cs typeface="Poppins"/>
              </a:rPr>
              <a:t>Cohérence</a:t>
            </a:r>
            <a:r>
              <a:rPr lang="en-US" sz="1200" dirty="0">
                <a:solidFill>
                  <a:schemeClr val="bg1">
                    <a:lumMod val="75000"/>
                  </a:schemeClr>
                </a:solidFill>
                <a:latin typeface="Karla"/>
                <a:ea typeface="Karla" pitchFamily="2" charset="0"/>
                <a:cs typeface="Poppins"/>
              </a:rPr>
              <a:t> des </a:t>
            </a:r>
            <a:r>
              <a:rPr lang="en-US" sz="1200" dirty="0" err="1">
                <a:solidFill>
                  <a:schemeClr val="bg1">
                    <a:lumMod val="75000"/>
                  </a:schemeClr>
                </a:solidFill>
                <a:latin typeface="Karla"/>
                <a:ea typeface="Karla" pitchFamily="2" charset="0"/>
                <a:cs typeface="Poppins"/>
              </a:rPr>
              <a:t>données</a:t>
            </a:r>
            <a:r>
              <a:rPr lang="en-US" sz="1200" dirty="0">
                <a:solidFill>
                  <a:schemeClr val="bg1">
                    <a:lumMod val="75000"/>
                  </a:schemeClr>
                </a:solidFill>
                <a:latin typeface="Karla"/>
                <a:ea typeface="Karla" pitchFamily="2" charset="0"/>
                <a:cs typeface="Poppins"/>
              </a:rPr>
              <a:t> /  </a:t>
            </a:r>
            <a:r>
              <a:rPr lang="en-US" sz="1200" dirty="0" err="1">
                <a:solidFill>
                  <a:schemeClr val="bg1">
                    <a:lumMod val="75000"/>
                  </a:schemeClr>
                </a:solidFill>
                <a:latin typeface="Karla"/>
                <a:ea typeface="Karla" pitchFamily="2" charset="0"/>
                <a:cs typeface="Poppins"/>
              </a:rPr>
              <a:t>Métrique</a:t>
            </a:r>
            <a:r>
              <a:rPr lang="en-US" sz="1200" dirty="0">
                <a:solidFill>
                  <a:schemeClr val="bg1">
                    <a:lumMod val="75000"/>
                  </a:schemeClr>
                </a:solidFill>
                <a:latin typeface="Karla"/>
                <a:ea typeface="Karla" pitchFamily="2" charset="0"/>
                <a:cs typeface="Poppins"/>
              </a:rPr>
              <a:t> AUC-ROC</a:t>
            </a:r>
            <a:endParaRPr lang="en-US" sz="1200" dirty="0">
              <a:solidFill>
                <a:schemeClr val="bg1">
                  <a:lumMod val="75000"/>
                </a:schemeClr>
              </a:solidFill>
              <a:latin typeface="Calibri"/>
              <a:ea typeface="Karla" pitchFamily="2" charset="0"/>
              <a:cs typeface="Calibri"/>
            </a:endParaRPr>
          </a:p>
        </p:txBody>
      </p:sp>
    </p:spTree>
    <p:extLst>
      <p:ext uri="{BB962C8B-B14F-4D97-AF65-F5344CB8AC3E}">
        <p14:creationId xmlns:p14="http://schemas.microsoft.com/office/powerpoint/2010/main" val="1175571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7"/>
                                        </p:tgtEl>
                                        <p:attrNameLst>
                                          <p:attrName>style.visibility</p:attrName>
                                        </p:attrNameLst>
                                      </p:cBhvr>
                                      <p:to>
                                        <p:strVal val="visible"/>
                                      </p:to>
                                    </p:set>
                                    <p:anim calcmode="lin" valueType="num">
                                      <p:cBhvr>
                                        <p:cTn id="7" dur="250" fill="hold"/>
                                        <p:tgtEl>
                                          <p:spTgt spid="7"/>
                                        </p:tgtEl>
                                        <p:attrNameLst>
                                          <p:attrName>ppt_x</p:attrName>
                                        </p:attrNameLst>
                                      </p:cBhvr>
                                      <p:tavLst>
                                        <p:tav tm="0">
                                          <p:val>
                                            <p:strVal val="#ppt_x"/>
                                          </p:val>
                                        </p:tav>
                                        <p:tav tm="50000">
                                          <p:val>
                                            <p:strVal val="#ppt_x+.1"/>
                                          </p:val>
                                        </p:tav>
                                        <p:tav tm="100000">
                                          <p:val>
                                            <p:strVal val="#ppt_x"/>
                                          </p:val>
                                        </p:tav>
                                      </p:tavLst>
                                    </p:anim>
                                    <p:anim calcmode="lin" valueType="num">
                                      <p:cBhvr>
                                        <p:cTn id="8" dur="250" fill="hold"/>
                                        <p:tgtEl>
                                          <p:spTgt spid="7"/>
                                        </p:tgtEl>
                                        <p:attrNameLst>
                                          <p:attrName>ppt_y</p:attrName>
                                        </p:attrNameLst>
                                      </p:cBhvr>
                                      <p:tavLst>
                                        <p:tav tm="0">
                                          <p:val>
                                            <p:strVal val="#ppt_y"/>
                                          </p:val>
                                        </p:tav>
                                        <p:tav tm="100000">
                                          <p:val>
                                            <p:strVal val="#ppt_y"/>
                                          </p:val>
                                        </p:tav>
                                      </p:tavLst>
                                    </p:anim>
                                    <p:anim calcmode="lin" valueType="num">
                                      <p:cBhvr>
                                        <p:cTn id="9" dur="250" fill="hold"/>
                                        <p:tgtEl>
                                          <p:spTgt spid="7"/>
                                        </p:tgtEl>
                                        <p:attrNameLst>
                                          <p:attrName>ppt_h</p:attrName>
                                        </p:attrNameLst>
                                      </p:cBhvr>
                                      <p:tavLst>
                                        <p:tav tm="0">
                                          <p:val>
                                            <p:strVal val="#ppt_h/10"/>
                                          </p:val>
                                        </p:tav>
                                        <p:tav tm="50000">
                                          <p:val>
                                            <p:strVal val="#ppt_h+.01"/>
                                          </p:val>
                                        </p:tav>
                                        <p:tav tm="100000">
                                          <p:val>
                                            <p:strVal val="#ppt_h"/>
                                          </p:val>
                                        </p:tav>
                                      </p:tavLst>
                                    </p:anim>
                                    <p:anim calcmode="lin" valueType="num">
                                      <p:cBhvr>
                                        <p:cTn id="10" dur="250" fill="hold"/>
                                        <p:tgtEl>
                                          <p:spTgt spid="7"/>
                                        </p:tgtEl>
                                        <p:attrNameLst>
                                          <p:attrName>ppt_w</p:attrName>
                                        </p:attrNameLst>
                                      </p:cBhvr>
                                      <p:tavLst>
                                        <p:tav tm="0">
                                          <p:val>
                                            <p:strVal val="#ppt_w/10"/>
                                          </p:val>
                                        </p:tav>
                                        <p:tav tm="50000">
                                          <p:val>
                                            <p:strVal val="#ppt_w+.01"/>
                                          </p:val>
                                        </p:tav>
                                        <p:tav tm="100000">
                                          <p:val>
                                            <p:strVal val="#ppt_w"/>
                                          </p:val>
                                        </p:tav>
                                      </p:tavLst>
                                    </p:anim>
                                    <p:animEffect transition="in" filter="fade">
                                      <p:cBhvr>
                                        <p:cTn id="11" dur="250" tmFilter="0,0; .5, 1; 1, 1"/>
                                        <p:tgtEl>
                                          <p:spTgt spid="7"/>
                                        </p:tgtEl>
                                      </p:cBhvr>
                                    </p:animEffect>
                                  </p:childTnLst>
                                </p:cTn>
                              </p:par>
                            </p:childTnLst>
                          </p:cTn>
                        </p:par>
                        <p:par>
                          <p:cTn id="12" fill="hold">
                            <p:stCondLst>
                              <p:cond delay="1025"/>
                            </p:stCondLst>
                            <p:childTnLst>
                              <p:par>
                                <p:cTn id="13" presetID="22" presetClass="entr" presetSubtype="1"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ipe(up)">
                                      <p:cBhvr>
                                        <p:cTn id="15" dur="4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Прямоугольник 14"/>
          <p:cNvSpPr/>
          <p:nvPr/>
        </p:nvSpPr>
        <p:spPr>
          <a:xfrm>
            <a:off x="-16686" y="-2"/>
            <a:ext cx="12326967" cy="1718708"/>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5" name="TextBox 4"/>
          <p:cNvSpPr txBox="1"/>
          <p:nvPr/>
        </p:nvSpPr>
        <p:spPr>
          <a:xfrm>
            <a:off x="1496" y="445622"/>
            <a:ext cx="12300250" cy="1015663"/>
          </a:xfrm>
          <a:prstGeom prst="rect">
            <a:avLst/>
          </a:prstGeom>
          <a:noFill/>
        </p:spPr>
        <p:txBody>
          <a:bodyPr wrap="square" lIns="91440" tIns="45720" rIns="91440" bIns="45720" rtlCol="0" anchor="t">
            <a:spAutoFit/>
          </a:bodyPr>
          <a:lstStyle/>
          <a:p>
            <a:pPr algn="ctr"/>
            <a:r>
              <a:rPr lang="en-US" sz="4400" b="1" dirty="0">
                <a:solidFill>
                  <a:schemeClr val="bg1"/>
                </a:solidFill>
                <a:latin typeface="Karla"/>
              </a:rPr>
              <a:t>ANALYSE DES RÉSULTATS</a:t>
            </a:r>
          </a:p>
          <a:p>
            <a:pPr algn="ctr"/>
            <a:endParaRPr lang="en-US" sz="1600" dirty="0">
              <a:solidFill>
                <a:schemeClr val="bg1"/>
              </a:solidFill>
              <a:latin typeface="Raleway ExtraBold" panose="020B0903030101060003" pitchFamily="34" charset="-52"/>
            </a:endParaRPr>
          </a:p>
        </p:txBody>
      </p:sp>
      <p:sp>
        <p:nvSpPr>
          <p:cNvPr id="7" name="Подзаголовок 2"/>
          <p:cNvSpPr txBox="1">
            <a:spLocks/>
          </p:cNvSpPr>
          <p:nvPr/>
        </p:nvSpPr>
        <p:spPr>
          <a:xfrm>
            <a:off x="2642446" y="3958358"/>
            <a:ext cx="7072313" cy="1264949"/>
          </a:xfrm>
          <a:prstGeom prst="rect">
            <a:avLst/>
          </a:prstGeom>
        </p:spPr>
        <p:txBody>
          <a:bodyPr vert="horz" lIns="91440" tIns="45720" rIns="91440" bIns="45720" numCol="1" spcCol="18000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spcBef>
                <a:spcPts val="0"/>
              </a:spcBef>
              <a:buNone/>
            </a:pPr>
            <a:endParaRPr lang="en-US" sz="1200" dirty="0">
              <a:latin typeface="Karla" pitchFamily="2" charset="0"/>
              <a:ea typeface="Karla" pitchFamily="2" charset="0"/>
              <a:cs typeface="Poppins" panose="02000000000000000000" pitchFamily="2" charset="0"/>
            </a:endParaRPr>
          </a:p>
        </p:txBody>
      </p:sp>
      <p:grpSp>
        <p:nvGrpSpPr>
          <p:cNvPr id="9" name="Группа 8"/>
          <p:cNvGrpSpPr/>
          <p:nvPr/>
        </p:nvGrpSpPr>
        <p:grpSpPr>
          <a:xfrm>
            <a:off x="5788478" y="278266"/>
            <a:ext cx="681788" cy="165205"/>
            <a:chOff x="1194364" y="1515979"/>
            <a:chExt cx="681788" cy="165205"/>
          </a:xfrm>
        </p:grpSpPr>
        <p:sp>
          <p:nvSpPr>
            <p:cNvPr id="10" name="Овал 9"/>
            <p:cNvSpPr/>
            <p:nvPr/>
          </p:nvSpPr>
          <p:spPr>
            <a:xfrm>
              <a:off x="1194364" y="1515979"/>
              <a:ext cx="165205" cy="165205"/>
            </a:xfrm>
            <a:prstGeom prst="ellipse">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11" name="Овал 10"/>
            <p:cNvSpPr/>
            <p:nvPr/>
          </p:nvSpPr>
          <p:spPr>
            <a:xfrm>
              <a:off x="1452656" y="1515979"/>
              <a:ext cx="165205" cy="165205"/>
            </a:xfrm>
            <a:prstGeom prst="ellipse">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12" name="Овал 11"/>
            <p:cNvSpPr/>
            <p:nvPr/>
          </p:nvSpPr>
          <p:spPr>
            <a:xfrm>
              <a:off x="1710947" y="1515979"/>
              <a:ext cx="165205" cy="165205"/>
            </a:xfrm>
            <a:prstGeom prst="ellipse">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grpSp>
      <p:sp>
        <p:nvSpPr>
          <p:cNvPr id="4" name="Rectangle 3">
            <a:extLst>
              <a:ext uri="{FF2B5EF4-FFF2-40B4-BE49-F238E27FC236}">
                <a16:creationId xmlns:a16="http://schemas.microsoft.com/office/drawing/2014/main" id="{F6622F1D-F0FE-0738-8FC8-EF3C0D301ED1}"/>
              </a:ext>
            </a:extLst>
          </p:cNvPr>
          <p:cNvSpPr/>
          <p:nvPr/>
        </p:nvSpPr>
        <p:spPr>
          <a:xfrm>
            <a:off x="10074729" y="6380389"/>
            <a:ext cx="1755320" cy="4762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TextBox 4">
            <a:extLst>
              <a:ext uri="{FF2B5EF4-FFF2-40B4-BE49-F238E27FC236}">
                <a16:creationId xmlns:a16="http://schemas.microsoft.com/office/drawing/2014/main" id="{3887EA78-9D63-B696-B592-74C911B05569}"/>
              </a:ext>
            </a:extLst>
          </p:cNvPr>
          <p:cNvSpPr txBox="1"/>
          <p:nvPr/>
        </p:nvSpPr>
        <p:spPr>
          <a:xfrm>
            <a:off x="-29652" y="1159788"/>
            <a:ext cx="12366994" cy="707886"/>
          </a:xfrm>
          <a:prstGeom prst="rect">
            <a:avLst/>
          </a:prstGeom>
          <a:noFill/>
        </p:spPr>
        <p:txBody>
          <a:bodyPr wrap="square" lIns="91440" tIns="45720" rIns="91440" bIns="45720" rtlCol="0" anchor="t">
            <a:spAutoFit/>
          </a:bodyPr>
          <a:lstStyle/>
          <a:p>
            <a:pPr algn="ctr"/>
            <a:r>
              <a:rPr lang="en-US" sz="2400" b="1" dirty="0">
                <a:solidFill>
                  <a:schemeClr val="bg1"/>
                </a:solidFill>
                <a:latin typeface="Karla"/>
              </a:rPr>
              <a:t>(AVEC UN EXEMPLE : CART </a:t>
            </a:r>
            <a:r>
              <a:rPr lang="en-US" sz="2400" b="1" dirty="0">
                <a:solidFill>
                  <a:schemeClr val="bg1"/>
                </a:solidFill>
                <a:ea typeface="+mn-lt"/>
                <a:cs typeface="+mn-lt"/>
              </a:rPr>
              <a:t>AVEC CLASSIFICATION BINAIRE</a:t>
            </a:r>
            <a:r>
              <a:rPr lang="en-US" sz="2400" b="1" dirty="0">
                <a:solidFill>
                  <a:schemeClr val="bg1"/>
                </a:solidFill>
                <a:latin typeface="Karla"/>
              </a:rPr>
              <a:t>)</a:t>
            </a:r>
          </a:p>
          <a:p>
            <a:pPr algn="ctr"/>
            <a:endParaRPr lang="en-US" sz="1600" dirty="0">
              <a:solidFill>
                <a:schemeClr val="bg1"/>
              </a:solidFill>
              <a:latin typeface="Raleway ExtraBold" panose="020B0903030101060003" pitchFamily="34" charset="-52"/>
            </a:endParaRPr>
          </a:p>
        </p:txBody>
      </p:sp>
      <p:pic>
        <p:nvPicPr>
          <p:cNvPr id="2" name="Image 2">
            <a:extLst>
              <a:ext uri="{FF2B5EF4-FFF2-40B4-BE49-F238E27FC236}">
                <a16:creationId xmlns:a16="http://schemas.microsoft.com/office/drawing/2014/main" id="{FC9A935D-D16D-F5E9-1569-5CD6E17FDF7A}"/>
              </a:ext>
            </a:extLst>
          </p:cNvPr>
          <p:cNvPicPr>
            <a:picLocks noChangeAspect="1"/>
          </p:cNvPicPr>
          <p:nvPr/>
        </p:nvPicPr>
        <p:blipFill>
          <a:blip r:embed="rId2"/>
          <a:stretch>
            <a:fillRect/>
          </a:stretch>
        </p:blipFill>
        <p:spPr>
          <a:xfrm>
            <a:off x="3027977" y="1720681"/>
            <a:ext cx="6236162" cy="5007382"/>
          </a:xfrm>
          <a:prstGeom prst="rect">
            <a:avLst/>
          </a:prstGeom>
        </p:spPr>
      </p:pic>
      <p:cxnSp>
        <p:nvCxnSpPr>
          <p:cNvPr id="8" name="Прямая соединительная линия 16">
            <a:extLst>
              <a:ext uri="{FF2B5EF4-FFF2-40B4-BE49-F238E27FC236}">
                <a16:creationId xmlns:a16="http://schemas.microsoft.com/office/drawing/2014/main" id="{F8EB34D7-4E42-868A-BB3D-15F79040AE2C}"/>
              </a:ext>
            </a:extLst>
          </p:cNvPr>
          <p:cNvCxnSpPr/>
          <p:nvPr/>
        </p:nvCxnSpPr>
        <p:spPr>
          <a:xfrm>
            <a:off x="0" y="2887409"/>
            <a:ext cx="69104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1">
            <a:extLst>
              <a:ext uri="{FF2B5EF4-FFF2-40B4-BE49-F238E27FC236}">
                <a16:creationId xmlns:a16="http://schemas.microsoft.com/office/drawing/2014/main" id="{E3DAC13E-0507-18FE-5F2F-678787673BE3}"/>
              </a:ext>
            </a:extLst>
          </p:cNvPr>
          <p:cNvSpPr txBox="1"/>
          <p:nvPr/>
        </p:nvSpPr>
        <p:spPr>
          <a:xfrm>
            <a:off x="-1108" y="2887984"/>
            <a:ext cx="3157057" cy="1077218"/>
          </a:xfrm>
          <a:prstGeom prst="rect">
            <a:avLst/>
          </a:prstGeom>
          <a:noFill/>
        </p:spPr>
        <p:txBody>
          <a:bodyPr wrap="square" lIns="91440" tIns="45720" rIns="91440" bIns="45720" rtlCol="0" anchor="t">
            <a:spAutoFit/>
          </a:bodyPr>
          <a:lstStyle/>
          <a:p>
            <a:r>
              <a:rPr lang="en-US" sz="1600" b="1" dirty="0">
                <a:latin typeface="Karla"/>
              </a:rPr>
              <a:t>TOUS LES MODÈLES</a:t>
            </a:r>
          </a:p>
          <a:p>
            <a:r>
              <a:rPr lang="en-US" sz="1600" b="1" dirty="0">
                <a:latin typeface="Karla"/>
              </a:rPr>
              <a:t>SONT STOCKÉS AFIN </a:t>
            </a:r>
          </a:p>
          <a:p>
            <a:r>
              <a:rPr lang="en-US" sz="1600" b="1" dirty="0">
                <a:latin typeface="Karla"/>
              </a:rPr>
              <a:t>D'ÊTRE ANALYSÉS </a:t>
            </a:r>
          </a:p>
          <a:p>
            <a:r>
              <a:rPr lang="en-US" sz="1600" b="1" dirty="0">
                <a:latin typeface="Karla"/>
              </a:rPr>
              <a:t>PAR LA SUITE.</a:t>
            </a:r>
          </a:p>
        </p:txBody>
      </p:sp>
      <p:cxnSp>
        <p:nvCxnSpPr>
          <p:cNvPr id="18" name="Прямая соединительная линия 16">
            <a:extLst>
              <a:ext uri="{FF2B5EF4-FFF2-40B4-BE49-F238E27FC236}">
                <a16:creationId xmlns:a16="http://schemas.microsoft.com/office/drawing/2014/main" id="{E463C3A5-7116-4C1A-631E-F42820BB6CA8}"/>
              </a:ext>
            </a:extLst>
          </p:cNvPr>
          <p:cNvCxnSpPr>
            <a:cxnSpLocks/>
          </p:cNvCxnSpPr>
          <p:nvPr/>
        </p:nvCxnSpPr>
        <p:spPr>
          <a:xfrm>
            <a:off x="0" y="3990000"/>
            <a:ext cx="69104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9825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 calcmode="lin" valueType="num">
                                      <p:cBhvr>
                                        <p:cTn id="7" dur="250" fill="hold"/>
                                        <p:tgtEl>
                                          <p:spTgt spid="5"/>
                                        </p:tgtEl>
                                        <p:attrNameLst>
                                          <p:attrName>ppt_x</p:attrName>
                                        </p:attrNameLst>
                                      </p:cBhvr>
                                      <p:tavLst>
                                        <p:tav tm="0">
                                          <p:val>
                                            <p:strVal val="#ppt_x"/>
                                          </p:val>
                                        </p:tav>
                                        <p:tav tm="50000">
                                          <p:val>
                                            <p:strVal val="#ppt_x+.1"/>
                                          </p:val>
                                        </p:tav>
                                        <p:tav tm="100000">
                                          <p:val>
                                            <p:strVal val="#ppt_x"/>
                                          </p:val>
                                        </p:tav>
                                      </p:tavLst>
                                    </p:anim>
                                    <p:anim calcmode="lin" valueType="num">
                                      <p:cBhvr>
                                        <p:cTn id="8" dur="250" fill="hold"/>
                                        <p:tgtEl>
                                          <p:spTgt spid="5"/>
                                        </p:tgtEl>
                                        <p:attrNameLst>
                                          <p:attrName>ppt_y</p:attrName>
                                        </p:attrNameLst>
                                      </p:cBhvr>
                                      <p:tavLst>
                                        <p:tav tm="0">
                                          <p:val>
                                            <p:strVal val="#ppt_y"/>
                                          </p:val>
                                        </p:tav>
                                        <p:tav tm="100000">
                                          <p:val>
                                            <p:strVal val="#ppt_y"/>
                                          </p:val>
                                        </p:tav>
                                      </p:tavLst>
                                    </p:anim>
                                    <p:anim calcmode="lin" valueType="num">
                                      <p:cBhvr>
                                        <p:cTn id="9" dur="250" fill="hold"/>
                                        <p:tgtEl>
                                          <p:spTgt spid="5"/>
                                        </p:tgtEl>
                                        <p:attrNameLst>
                                          <p:attrName>ppt_h</p:attrName>
                                        </p:attrNameLst>
                                      </p:cBhvr>
                                      <p:tavLst>
                                        <p:tav tm="0">
                                          <p:val>
                                            <p:strVal val="#ppt_h/10"/>
                                          </p:val>
                                        </p:tav>
                                        <p:tav tm="50000">
                                          <p:val>
                                            <p:strVal val="#ppt_h+.01"/>
                                          </p:val>
                                        </p:tav>
                                        <p:tav tm="100000">
                                          <p:val>
                                            <p:strVal val="#ppt_h"/>
                                          </p:val>
                                        </p:tav>
                                      </p:tavLst>
                                    </p:anim>
                                    <p:anim calcmode="lin" valueType="num">
                                      <p:cBhvr>
                                        <p:cTn id="10" dur="250" fill="hold"/>
                                        <p:tgtEl>
                                          <p:spTgt spid="5"/>
                                        </p:tgtEl>
                                        <p:attrNameLst>
                                          <p:attrName>ppt_w</p:attrName>
                                        </p:attrNameLst>
                                      </p:cBhvr>
                                      <p:tavLst>
                                        <p:tav tm="0">
                                          <p:val>
                                            <p:strVal val="#ppt_w/10"/>
                                          </p:val>
                                        </p:tav>
                                        <p:tav tm="50000">
                                          <p:val>
                                            <p:strVal val="#ppt_w+.01"/>
                                          </p:val>
                                        </p:tav>
                                        <p:tav tm="100000">
                                          <p:val>
                                            <p:strVal val="#ppt_w"/>
                                          </p:val>
                                        </p:tav>
                                      </p:tavLst>
                                    </p:anim>
                                    <p:animEffect transition="in" filter="fade">
                                      <p:cBhvr>
                                        <p:cTn id="11" dur="250" tmFilter="0,0; .5, 1; 1, 1"/>
                                        <p:tgtEl>
                                          <p:spTgt spid="5"/>
                                        </p:tgtEl>
                                      </p:cBhvr>
                                    </p:animEffect>
                                  </p:childTnLst>
                                </p:cTn>
                              </p:par>
                            </p:childTnLst>
                          </p:cTn>
                        </p:par>
                        <p:par>
                          <p:cTn id="12" fill="hold">
                            <p:stCondLst>
                              <p:cond delay="700"/>
                            </p:stCondLst>
                            <p:childTnLst>
                              <p:par>
                                <p:cTn id="13" presetID="22" presetClass="entr" presetSubtype="1" fill="hold" grpId="0" nodeType="afterEffect" nodePh="1">
                                  <p:stCondLst>
                                    <p:cond delay="0"/>
                                  </p:stCondLst>
                                  <p:endCondLst>
                                    <p:cond evt="begin" delay="0">
                                      <p:tn val="13"/>
                                    </p:cond>
                                  </p:endCondLst>
                                  <p:childTnLst>
                                    <p:set>
                                      <p:cBhvr>
                                        <p:cTn id="14" dur="1" fill="hold">
                                          <p:stCondLst>
                                            <p:cond delay="0"/>
                                          </p:stCondLst>
                                        </p:cTn>
                                        <p:tgtEl>
                                          <p:spTgt spid="7"/>
                                        </p:tgtEl>
                                        <p:attrNameLst>
                                          <p:attrName>style.visibility</p:attrName>
                                        </p:attrNameLst>
                                      </p:cBhvr>
                                      <p:to>
                                        <p:strVal val="visible"/>
                                      </p:to>
                                    </p:set>
                                    <p:animEffect transition="in" filter="wipe(up)">
                                      <p:cBhvr>
                                        <p:cTn id="15" dur="400"/>
                                        <p:tgtEl>
                                          <p:spTgt spid="7"/>
                                        </p:tgtEl>
                                      </p:cBhvr>
                                    </p:animEffect>
                                  </p:childTnLst>
                                </p:cTn>
                              </p:par>
                            </p:childTnLst>
                          </p:cTn>
                        </p:par>
                        <p:par>
                          <p:cTn id="16" fill="hold">
                            <p:stCondLst>
                              <p:cond delay="1100"/>
                            </p:stCondLst>
                            <p:childTnLst>
                              <p:par>
                                <p:cTn id="17" presetID="41" presetClass="entr" presetSubtype="0" fill="hold" grpId="0" nodeType="afterEffect">
                                  <p:stCondLst>
                                    <p:cond delay="0"/>
                                  </p:stCondLst>
                                  <p:iterate type="lt">
                                    <p:tmPct val="10000"/>
                                  </p:iterate>
                                  <p:childTnLst>
                                    <p:set>
                                      <p:cBhvr>
                                        <p:cTn id="18" dur="1" fill="hold">
                                          <p:stCondLst>
                                            <p:cond delay="0"/>
                                          </p:stCondLst>
                                        </p:cTn>
                                        <p:tgtEl>
                                          <p:spTgt spid="16"/>
                                        </p:tgtEl>
                                        <p:attrNameLst>
                                          <p:attrName>style.visibility</p:attrName>
                                        </p:attrNameLst>
                                      </p:cBhvr>
                                      <p:to>
                                        <p:strVal val="visible"/>
                                      </p:to>
                                    </p:set>
                                    <p:anim calcmode="lin" valueType="num">
                                      <p:cBhvr>
                                        <p:cTn id="19" dur="250" fill="hold"/>
                                        <p:tgtEl>
                                          <p:spTgt spid="16"/>
                                        </p:tgtEl>
                                        <p:attrNameLst>
                                          <p:attrName>ppt_x</p:attrName>
                                        </p:attrNameLst>
                                      </p:cBhvr>
                                      <p:tavLst>
                                        <p:tav tm="0">
                                          <p:val>
                                            <p:strVal val="#ppt_x"/>
                                          </p:val>
                                        </p:tav>
                                        <p:tav tm="50000">
                                          <p:val>
                                            <p:strVal val="#ppt_x+.1"/>
                                          </p:val>
                                        </p:tav>
                                        <p:tav tm="100000">
                                          <p:val>
                                            <p:strVal val="#ppt_x"/>
                                          </p:val>
                                        </p:tav>
                                      </p:tavLst>
                                    </p:anim>
                                    <p:anim calcmode="lin" valueType="num">
                                      <p:cBhvr>
                                        <p:cTn id="20" dur="250" fill="hold"/>
                                        <p:tgtEl>
                                          <p:spTgt spid="16"/>
                                        </p:tgtEl>
                                        <p:attrNameLst>
                                          <p:attrName>ppt_y</p:attrName>
                                        </p:attrNameLst>
                                      </p:cBhvr>
                                      <p:tavLst>
                                        <p:tav tm="0">
                                          <p:val>
                                            <p:strVal val="#ppt_y"/>
                                          </p:val>
                                        </p:tav>
                                        <p:tav tm="100000">
                                          <p:val>
                                            <p:strVal val="#ppt_y"/>
                                          </p:val>
                                        </p:tav>
                                      </p:tavLst>
                                    </p:anim>
                                    <p:anim calcmode="lin" valueType="num">
                                      <p:cBhvr>
                                        <p:cTn id="21" dur="250" fill="hold"/>
                                        <p:tgtEl>
                                          <p:spTgt spid="16"/>
                                        </p:tgtEl>
                                        <p:attrNameLst>
                                          <p:attrName>ppt_h</p:attrName>
                                        </p:attrNameLst>
                                      </p:cBhvr>
                                      <p:tavLst>
                                        <p:tav tm="0">
                                          <p:val>
                                            <p:strVal val="#ppt_h/10"/>
                                          </p:val>
                                        </p:tav>
                                        <p:tav tm="50000">
                                          <p:val>
                                            <p:strVal val="#ppt_h+.01"/>
                                          </p:val>
                                        </p:tav>
                                        <p:tav tm="100000">
                                          <p:val>
                                            <p:strVal val="#ppt_h"/>
                                          </p:val>
                                        </p:tav>
                                      </p:tavLst>
                                    </p:anim>
                                    <p:anim calcmode="lin" valueType="num">
                                      <p:cBhvr>
                                        <p:cTn id="22" dur="250" fill="hold"/>
                                        <p:tgtEl>
                                          <p:spTgt spid="16"/>
                                        </p:tgtEl>
                                        <p:attrNameLst>
                                          <p:attrName>ppt_w</p:attrName>
                                        </p:attrNameLst>
                                      </p:cBhvr>
                                      <p:tavLst>
                                        <p:tav tm="0">
                                          <p:val>
                                            <p:strVal val="#ppt_w/10"/>
                                          </p:val>
                                        </p:tav>
                                        <p:tav tm="50000">
                                          <p:val>
                                            <p:strVal val="#ppt_w+.01"/>
                                          </p:val>
                                        </p:tav>
                                        <p:tav tm="100000">
                                          <p:val>
                                            <p:strVal val="#ppt_w"/>
                                          </p:val>
                                        </p:tav>
                                      </p:tavLst>
                                    </p:anim>
                                    <p:animEffect transition="in" filter="fade">
                                      <p:cBhvr>
                                        <p:cTn id="23" dur="250" tmFilter="0,0; .5, 1; 1, 1"/>
                                        <p:tgtEl>
                                          <p:spTgt spid="16"/>
                                        </p:tgtEl>
                                      </p:cBhvr>
                                    </p:animEffect>
                                  </p:childTnLst>
                                </p:cTn>
                              </p:par>
                            </p:childTnLst>
                          </p:cTn>
                        </p:par>
                        <p:par>
                          <p:cTn id="24" fill="hold">
                            <p:stCondLst>
                              <p:cond delay="2450"/>
                            </p:stCondLst>
                            <p:childTnLst>
                              <p:par>
                                <p:cTn id="25" presetID="41" presetClass="entr" presetSubtype="0" fill="hold" grpId="0" nodeType="afterEffect">
                                  <p:stCondLst>
                                    <p:cond delay="0"/>
                                  </p:stCondLst>
                                  <p:iterate type="lt">
                                    <p:tmPct val="10000"/>
                                  </p:iterate>
                                  <p:childTnLst>
                                    <p:set>
                                      <p:cBhvr>
                                        <p:cTn id="26" dur="1" fill="hold">
                                          <p:stCondLst>
                                            <p:cond delay="0"/>
                                          </p:stCondLst>
                                        </p:cTn>
                                        <p:tgtEl>
                                          <p:spTgt spid="14"/>
                                        </p:tgtEl>
                                        <p:attrNameLst>
                                          <p:attrName>style.visibility</p:attrName>
                                        </p:attrNameLst>
                                      </p:cBhvr>
                                      <p:to>
                                        <p:strVal val="visible"/>
                                      </p:to>
                                    </p:set>
                                    <p:anim calcmode="lin" valueType="num">
                                      <p:cBhvr>
                                        <p:cTn id="27" dur="250" fill="hold"/>
                                        <p:tgtEl>
                                          <p:spTgt spid="14"/>
                                        </p:tgtEl>
                                        <p:attrNameLst>
                                          <p:attrName>ppt_x</p:attrName>
                                        </p:attrNameLst>
                                      </p:cBhvr>
                                      <p:tavLst>
                                        <p:tav tm="0">
                                          <p:val>
                                            <p:strVal val="#ppt_x"/>
                                          </p:val>
                                        </p:tav>
                                        <p:tav tm="50000">
                                          <p:val>
                                            <p:strVal val="#ppt_x+.1"/>
                                          </p:val>
                                        </p:tav>
                                        <p:tav tm="100000">
                                          <p:val>
                                            <p:strVal val="#ppt_x"/>
                                          </p:val>
                                        </p:tav>
                                      </p:tavLst>
                                    </p:anim>
                                    <p:anim calcmode="lin" valueType="num">
                                      <p:cBhvr>
                                        <p:cTn id="28" dur="250" fill="hold"/>
                                        <p:tgtEl>
                                          <p:spTgt spid="14"/>
                                        </p:tgtEl>
                                        <p:attrNameLst>
                                          <p:attrName>ppt_y</p:attrName>
                                        </p:attrNameLst>
                                      </p:cBhvr>
                                      <p:tavLst>
                                        <p:tav tm="0">
                                          <p:val>
                                            <p:strVal val="#ppt_y"/>
                                          </p:val>
                                        </p:tav>
                                        <p:tav tm="100000">
                                          <p:val>
                                            <p:strVal val="#ppt_y"/>
                                          </p:val>
                                        </p:tav>
                                      </p:tavLst>
                                    </p:anim>
                                    <p:anim calcmode="lin" valueType="num">
                                      <p:cBhvr>
                                        <p:cTn id="29" dur="250" fill="hold"/>
                                        <p:tgtEl>
                                          <p:spTgt spid="14"/>
                                        </p:tgtEl>
                                        <p:attrNameLst>
                                          <p:attrName>ppt_h</p:attrName>
                                        </p:attrNameLst>
                                      </p:cBhvr>
                                      <p:tavLst>
                                        <p:tav tm="0">
                                          <p:val>
                                            <p:strVal val="#ppt_h/10"/>
                                          </p:val>
                                        </p:tav>
                                        <p:tav tm="50000">
                                          <p:val>
                                            <p:strVal val="#ppt_h+.01"/>
                                          </p:val>
                                        </p:tav>
                                        <p:tav tm="100000">
                                          <p:val>
                                            <p:strVal val="#ppt_h"/>
                                          </p:val>
                                        </p:tav>
                                      </p:tavLst>
                                    </p:anim>
                                    <p:anim calcmode="lin" valueType="num">
                                      <p:cBhvr>
                                        <p:cTn id="30" dur="250" fill="hold"/>
                                        <p:tgtEl>
                                          <p:spTgt spid="14"/>
                                        </p:tgtEl>
                                        <p:attrNameLst>
                                          <p:attrName>ppt_w</p:attrName>
                                        </p:attrNameLst>
                                      </p:cBhvr>
                                      <p:tavLst>
                                        <p:tav tm="0">
                                          <p:val>
                                            <p:strVal val="#ppt_w/10"/>
                                          </p:val>
                                        </p:tav>
                                        <p:tav tm="50000">
                                          <p:val>
                                            <p:strVal val="#ppt_w+.01"/>
                                          </p:val>
                                        </p:tav>
                                        <p:tav tm="100000">
                                          <p:val>
                                            <p:strVal val="#ppt_w"/>
                                          </p:val>
                                        </p:tav>
                                      </p:tavLst>
                                    </p:anim>
                                    <p:animEffect transition="in" filter="fade">
                                      <p:cBhvr>
                                        <p:cTn id="31" dur="250" tmFilter="0,0; .5, 1; 1, 1"/>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16" grpId="0"/>
      <p:bldP spid="1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Прямоугольник 14"/>
          <p:cNvSpPr/>
          <p:nvPr/>
        </p:nvSpPr>
        <p:spPr>
          <a:xfrm>
            <a:off x="-16686" y="-2"/>
            <a:ext cx="12326967" cy="1718708"/>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5" name="TextBox 4"/>
          <p:cNvSpPr txBox="1"/>
          <p:nvPr/>
        </p:nvSpPr>
        <p:spPr>
          <a:xfrm>
            <a:off x="1496" y="445622"/>
            <a:ext cx="12300250" cy="1015663"/>
          </a:xfrm>
          <a:prstGeom prst="rect">
            <a:avLst/>
          </a:prstGeom>
          <a:noFill/>
        </p:spPr>
        <p:txBody>
          <a:bodyPr wrap="square" lIns="91440" tIns="45720" rIns="91440" bIns="45720" rtlCol="0" anchor="t">
            <a:spAutoFit/>
          </a:bodyPr>
          <a:lstStyle/>
          <a:p>
            <a:pPr algn="ctr"/>
            <a:r>
              <a:rPr lang="en-US" sz="4400" b="1" dirty="0">
                <a:solidFill>
                  <a:schemeClr val="bg1"/>
                </a:solidFill>
                <a:latin typeface="Karla"/>
              </a:rPr>
              <a:t>RECHERCHE DU MEILLEUR MODÈLE</a:t>
            </a:r>
          </a:p>
          <a:p>
            <a:pPr algn="ctr"/>
            <a:endParaRPr lang="en-US" sz="1600" dirty="0">
              <a:solidFill>
                <a:schemeClr val="bg1"/>
              </a:solidFill>
              <a:latin typeface="Raleway ExtraBold" panose="020B0903030101060003" pitchFamily="34" charset="-52"/>
            </a:endParaRPr>
          </a:p>
        </p:txBody>
      </p:sp>
      <p:sp>
        <p:nvSpPr>
          <p:cNvPr id="7" name="Подзаголовок 2"/>
          <p:cNvSpPr txBox="1">
            <a:spLocks/>
          </p:cNvSpPr>
          <p:nvPr/>
        </p:nvSpPr>
        <p:spPr>
          <a:xfrm>
            <a:off x="2642446" y="3958358"/>
            <a:ext cx="7072313" cy="1264949"/>
          </a:xfrm>
          <a:prstGeom prst="rect">
            <a:avLst/>
          </a:prstGeom>
        </p:spPr>
        <p:txBody>
          <a:bodyPr vert="horz" lIns="91440" tIns="45720" rIns="91440" bIns="45720" numCol="1" spcCol="18000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spcBef>
                <a:spcPts val="0"/>
              </a:spcBef>
              <a:buNone/>
            </a:pPr>
            <a:endParaRPr lang="en-US" sz="1200" dirty="0">
              <a:latin typeface="Karla" pitchFamily="2" charset="0"/>
              <a:ea typeface="Karla" pitchFamily="2" charset="0"/>
              <a:cs typeface="Poppins" panose="02000000000000000000" pitchFamily="2" charset="0"/>
            </a:endParaRPr>
          </a:p>
        </p:txBody>
      </p:sp>
      <p:grpSp>
        <p:nvGrpSpPr>
          <p:cNvPr id="9" name="Группа 8"/>
          <p:cNvGrpSpPr/>
          <p:nvPr/>
        </p:nvGrpSpPr>
        <p:grpSpPr>
          <a:xfrm>
            <a:off x="5788478" y="278266"/>
            <a:ext cx="681788" cy="165205"/>
            <a:chOff x="1194364" y="1515979"/>
            <a:chExt cx="681788" cy="165205"/>
          </a:xfrm>
        </p:grpSpPr>
        <p:sp>
          <p:nvSpPr>
            <p:cNvPr id="10" name="Овал 9"/>
            <p:cNvSpPr/>
            <p:nvPr/>
          </p:nvSpPr>
          <p:spPr>
            <a:xfrm>
              <a:off x="1194364" y="1515979"/>
              <a:ext cx="165205" cy="165205"/>
            </a:xfrm>
            <a:prstGeom prst="ellipse">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11" name="Овал 10"/>
            <p:cNvSpPr/>
            <p:nvPr/>
          </p:nvSpPr>
          <p:spPr>
            <a:xfrm>
              <a:off x="1452656" y="1515979"/>
              <a:ext cx="165205" cy="16520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12" name="Овал 11"/>
            <p:cNvSpPr/>
            <p:nvPr/>
          </p:nvSpPr>
          <p:spPr>
            <a:xfrm>
              <a:off x="1710947" y="1515979"/>
              <a:ext cx="165205" cy="16520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grpSp>
      <p:sp>
        <p:nvSpPr>
          <p:cNvPr id="4" name="Rectangle 3">
            <a:extLst>
              <a:ext uri="{FF2B5EF4-FFF2-40B4-BE49-F238E27FC236}">
                <a16:creationId xmlns:a16="http://schemas.microsoft.com/office/drawing/2014/main" id="{F6622F1D-F0FE-0738-8FC8-EF3C0D301ED1}"/>
              </a:ext>
            </a:extLst>
          </p:cNvPr>
          <p:cNvSpPr/>
          <p:nvPr/>
        </p:nvSpPr>
        <p:spPr>
          <a:xfrm>
            <a:off x="10074729" y="6380389"/>
            <a:ext cx="1755320" cy="4762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TextBox 4">
            <a:extLst>
              <a:ext uri="{FF2B5EF4-FFF2-40B4-BE49-F238E27FC236}">
                <a16:creationId xmlns:a16="http://schemas.microsoft.com/office/drawing/2014/main" id="{3887EA78-9D63-B696-B592-74C911B05569}"/>
              </a:ext>
            </a:extLst>
          </p:cNvPr>
          <p:cNvSpPr txBox="1"/>
          <p:nvPr/>
        </p:nvSpPr>
        <p:spPr>
          <a:xfrm>
            <a:off x="-29652" y="1159788"/>
            <a:ext cx="12366994" cy="707886"/>
          </a:xfrm>
          <a:prstGeom prst="rect">
            <a:avLst/>
          </a:prstGeom>
          <a:noFill/>
        </p:spPr>
        <p:txBody>
          <a:bodyPr wrap="square" lIns="91440" tIns="45720" rIns="91440" bIns="45720" rtlCol="0" anchor="t">
            <a:spAutoFit/>
          </a:bodyPr>
          <a:lstStyle/>
          <a:p>
            <a:pPr algn="ctr"/>
            <a:r>
              <a:rPr lang="en-US" sz="2400" b="1" dirty="0">
                <a:solidFill>
                  <a:schemeClr val="bg1"/>
                </a:solidFill>
                <a:latin typeface="Karla"/>
              </a:rPr>
              <a:t>TOUS ALGORITHMES DE CLASSIFICATION CONFONDUS</a:t>
            </a:r>
          </a:p>
          <a:p>
            <a:pPr algn="ctr"/>
            <a:endParaRPr lang="en-US" sz="1600" dirty="0">
              <a:solidFill>
                <a:schemeClr val="bg1"/>
              </a:solidFill>
              <a:latin typeface="Raleway ExtraBold" panose="020B0903030101060003" pitchFamily="34" charset="-52"/>
            </a:endParaRPr>
          </a:p>
        </p:txBody>
      </p:sp>
      <p:pic>
        <p:nvPicPr>
          <p:cNvPr id="6" name="Image 7" descr="Une image contenant texte&#10;&#10;Description générée automatiquement">
            <a:extLst>
              <a:ext uri="{FF2B5EF4-FFF2-40B4-BE49-F238E27FC236}">
                <a16:creationId xmlns:a16="http://schemas.microsoft.com/office/drawing/2014/main" id="{E0406457-D7E3-B8DB-73C6-908E17D42BEF}"/>
              </a:ext>
            </a:extLst>
          </p:cNvPr>
          <p:cNvPicPr>
            <a:picLocks noChangeAspect="1"/>
          </p:cNvPicPr>
          <p:nvPr/>
        </p:nvPicPr>
        <p:blipFill>
          <a:blip r:embed="rId2"/>
          <a:stretch>
            <a:fillRect/>
          </a:stretch>
        </p:blipFill>
        <p:spPr>
          <a:xfrm>
            <a:off x="2923310" y="2001326"/>
            <a:ext cx="6507017" cy="4298530"/>
          </a:xfrm>
          <a:prstGeom prst="rect">
            <a:avLst/>
          </a:prstGeom>
        </p:spPr>
      </p:pic>
    </p:spTree>
    <p:extLst>
      <p:ext uri="{BB962C8B-B14F-4D97-AF65-F5344CB8AC3E}">
        <p14:creationId xmlns:p14="http://schemas.microsoft.com/office/powerpoint/2010/main" val="2563886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 calcmode="lin" valueType="num">
                                      <p:cBhvr>
                                        <p:cTn id="7" dur="250" fill="hold"/>
                                        <p:tgtEl>
                                          <p:spTgt spid="5"/>
                                        </p:tgtEl>
                                        <p:attrNameLst>
                                          <p:attrName>ppt_x</p:attrName>
                                        </p:attrNameLst>
                                      </p:cBhvr>
                                      <p:tavLst>
                                        <p:tav tm="0">
                                          <p:val>
                                            <p:strVal val="#ppt_x"/>
                                          </p:val>
                                        </p:tav>
                                        <p:tav tm="50000">
                                          <p:val>
                                            <p:strVal val="#ppt_x+.1"/>
                                          </p:val>
                                        </p:tav>
                                        <p:tav tm="100000">
                                          <p:val>
                                            <p:strVal val="#ppt_x"/>
                                          </p:val>
                                        </p:tav>
                                      </p:tavLst>
                                    </p:anim>
                                    <p:anim calcmode="lin" valueType="num">
                                      <p:cBhvr>
                                        <p:cTn id="8" dur="250" fill="hold"/>
                                        <p:tgtEl>
                                          <p:spTgt spid="5"/>
                                        </p:tgtEl>
                                        <p:attrNameLst>
                                          <p:attrName>ppt_y</p:attrName>
                                        </p:attrNameLst>
                                      </p:cBhvr>
                                      <p:tavLst>
                                        <p:tav tm="0">
                                          <p:val>
                                            <p:strVal val="#ppt_y"/>
                                          </p:val>
                                        </p:tav>
                                        <p:tav tm="100000">
                                          <p:val>
                                            <p:strVal val="#ppt_y"/>
                                          </p:val>
                                        </p:tav>
                                      </p:tavLst>
                                    </p:anim>
                                    <p:anim calcmode="lin" valueType="num">
                                      <p:cBhvr>
                                        <p:cTn id="9" dur="250" fill="hold"/>
                                        <p:tgtEl>
                                          <p:spTgt spid="5"/>
                                        </p:tgtEl>
                                        <p:attrNameLst>
                                          <p:attrName>ppt_h</p:attrName>
                                        </p:attrNameLst>
                                      </p:cBhvr>
                                      <p:tavLst>
                                        <p:tav tm="0">
                                          <p:val>
                                            <p:strVal val="#ppt_h/10"/>
                                          </p:val>
                                        </p:tav>
                                        <p:tav tm="50000">
                                          <p:val>
                                            <p:strVal val="#ppt_h+.01"/>
                                          </p:val>
                                        </p:tav>
                                        <p:tav tm="100000">
                                          <p:val>
                                            <p:strVal val="#ppt_h"/>
                                          </p:val>
                                        </p:tav>
                                      </p:tavLst>
                                    </p:anim>
                                    <p:anim calcmode="lin" valueType="num">
                                      <p:cBhvr>
                                        <p:cTn id="10" dur="250" fill="hold"/>
                                        <p:tgtEl>
                                          <p:spTgt spid="5"/>
                                        </p:tgtEl>
                                        <p:attrNameLst>
                                          <p:attrName>ppt_w</p:attrName>
                                        </p:attrNameLst>
                                      </p:cBhvr>
                                      <p:tavLst>
                                        <p:tav tm="0">
                                          <p:val>
                                            <p:strVal val="#ppt_w/10"/>
                                          </p:val>
                                        </p:tav>
                                        <p:tav tm="50000">
                                          <p:val>
                                            <p:strVal val="#ppt_w+.01"/>
                                          </p:val>
                                        </p:tav>
                                        <p:tav tm="100000">
                                          <p:val>
                                            <p:strVal val="#ppt_w"/>
                                          </p:val>
                                        </p:tav>
                                      </p:tavLst>
                                    </p:anim>
                                    <p:animEffect transition="in" filter="fade">
                                      <p:cBhvr>
                                        <p:cTn id="11" dur="250" tmFilter="0,0; .5, 1; 1, 1"/>
                                        <p:tgtEl>
                                          <p:spTgt spid="5"/>
                                        </p:tgtEl>
                                      </p:cBhvr>
                                    </p:animEffect>
                                  </p:childTnLst>
                                </p:cTn>
                              </p:par>
                            </p:childTnLst>
                          </p:cTn>
                        </p:par>
                        <p:par>
                          <p:cTn id="12" fill="hold">
                            <p:stCondLst>
                              <p:cond delay="850"/>
                            </p:stCondLst>
                            <p:childTnLst>
                              <p:par>
                                <p:cTn id="13" presetID="22" presetClass="entr" presetSubtype="1" fill="hold" grpId="0" nodeType="afterEffect" nodePh="1">
                                  <p:stCondLst>
                                    <p:cond delay="0"/>
                                  </p:stCondLst>
                                  <p:endCondLst>
                                    <p:cond evt="begin" delay="0">
                                      <p:tn val="13"/>
                                    </p:cond>
                                  </p:endCondLst>
                                  <p:childTnLst>
                                    <p:set>
                                      <p:cBhvr>
                                        <p:cTn id="14" dur="1" fill="hold">
                                          <p:stCondLst>
                                            <p:cond delay="0"/>
                                          </p:stCondLst>
                                        </p:cTn>
                                        <p:tgtEl>
                                          <p:spTgt spid="7"/>
                                        </p:tgtEl>
                                        <p:attrNameLst>
                                          <p:attrName>style.visibility</p:attrName>
                                        </p:attrNameLst>
                                      </p:cBhvr>
                                      <p:to>
                                        <p:strVal val="visible"/>
                                      </p:to>
                                    </p:set>
                                    <p:animEffect transition="in" filter="wipe(up)">
                                      <p:cBhvr>
                                        <p:cTn id="15" dur="400"/>
                                        <p:tgtEl>
                                          <p:spTgt spid="7"/>
                                        </p:tgtEl>
                                      </p:cBhvr>
                                    </p:animEffect>
                                  </p:childTnLst>
                                </p:cTn>
                              </p:par>
                            </p:childTnLst>
                          </p:cTn>
                        </p:par>
                        <p:par>
                          <p:cTn id="16" fill="hold">
                            <p:stCondLst>
                              <p:cond delay="1250"/>
                            </p:stCondLst>
                            <p:childTnLst>
                              <p:par>
                                <p:cTn id="17" presetID="41" presetClass="entr" presetSubtype="0" fill="hold" grpId="0" nodeType="afterEffect">
                                  <p:stCondLst>
                                    <p:cond delay="0"/>
                                  </p:stCondLst>
                                  <p:iterate type="lt">
                                    <p:tmPct val="10000"/>
                                  </p:iterate>
                                  <p:childTnLst>
                                    <p:set>
                                      <p:cBhvr>
                                        <p:cTn id="18" dur="1" fill="hold">
                                          <p:stCondLst>
                                            <p:cond delay="0"/>
                                          </p:stCondLst>
                                        </p:cTn>
                                        <p:tgtEl>
                                          <p:spTgt spid="16"/>
                                        </p:tgtEl>
                                        <p:attrNameLst>
                                          <p:attrName>style.visibility</p:attrName>
                                        </p:attrNameLst>
                                      </p:cBhvr>
                                      <p:to>
                                        <p:strVal val="visible"/>
                                      </p:to>
                                    </p:set>
                                    <p:anim calcmode="lin" valueType="num">
                                      <p:cBhvr>
                                        <p:cTn id="19" dur="250" fill="hold"/>
                                        <p:tgtEl>
                                          <p:spTgt spid="16"/>
                                        </p:tgtEl>
                                        <p:attrNameLst>
                                          <p:attrName>ppt_x</p:attrName>
                                        </p:attrNameLst>
                                      </p:cBhvr>
                                      <p:tavLst>
                                        <p:tav tm="0">
                                          <p:val>
                                            <p:strVal val="#ppt_x"/>
                                          </p:val>
                                        </p:tav>
                                        <p:tav tm="50000">
                                          <p:val>
                                            <p:strVal val="#ppt_x+.1"/>
                                          </p:val>
                                        </p:tav>
                                        <p:tav tm="100000">
                                          <p:val>
                                            <p:strVal val="#ppt_x"/>
                                          </p:val>
                                        </p:tav>
                                      </p:tavLst>
                                    </p:anim>
                                    <p:anim calcmode="lin" valueType="num">
                                      <p:cBhvr>
                                        <p:cTn id="20" dur="250" fill="hold"/>
                                        <p:tgtEl>
                                          <p:spTgt spid="16"/>
                                        </p:tgtEl>
                                        <p:attrNameLst>
                                          <p:attrName>ppt_y</p:attrName>
                                        </p:attrNameLst>
                                      </p:cBhvr>
                                      <p:tavLst>
                                        <p:tav tm="0">
                                          <p:val>
                                            <p:strVal val="#ppt_y"/>
                                          </p:val>
                                        </p:tav>
                                        <p:tav tm="100000">
                                          <p:val>
                                            <p:strVal val="#ppt_y"/>
                                          </p:val>
                                        </p:tav>
                                      </p:tavLst>
                                    </p:anim>
                                    <p:anim calcmode="lin" valueType="num">
                                      <p:cBhvr>
                                        <p:cTn id="21" dur="250" fill="hold"/>
                                        <p:tgtEl>
                                          <p:spTgt spid="16"/>
                                        </p:tgtEl>
                                        <p:attrNameLst>
                                          <p:attrName>ppt_h</p:attrName>
                                        </p:attrNameLst>
                                      </p:cBhvr>
                                      <p:tavLst>
                                        <p:tav tm="0">
                                          <p:val>
                                            <p:strVal val="#ppt_h/10"/>
                                          </p:val>
                                        </p:tav>
                                        <p:tav tm="50000">
                                          <p:val>
                                            <p:strVal val="#ppt_h+.01"/>
                                          </p:val>
                                        </p:tav>
                                        <p:tav tm="100000">
                                          <p:val>
                                            <p:strVal val="#ppt_h"/>
                                          </p:val>
                                        </p:tav>
                                      </p:tavLst>
                                    </p:anim>
                                    <p:anim calcmode="lin" valueType="num">
                                      <p:cBhvr>
                                        <p:cTn id="22" dur="250" fill="hold"/>
                                        <p:tgtEl>
                                          <p:spTgt spid="16"/>
                                        </p:tgtEl>
                                        <p:attrNameLst>
                                          <p:attrName>ppt_w</p:attrName>
                                        </p:attrNameLst>
                                      </p:cBhvr>
                                      <p:tavLst>
                                        <p:tav tm="0">
                                          <p:val>
                                            <p:strVal val="#ppt_w/10"/>
                                          </p:val>
                                        </p:tav>
                                        <p:tav tm="50000">
                                          <p:val>
                                            <p:strVal val="#ppt_w+.01"/>
                                          </p:val>
                                        </p:tav>
                                        <p:tav tm="100000">
                                          <p:val>
                                            <p:strVal val="#ppt_w"/>
                                          </p:val>
                                        </p:tav>
                                      </p:tavLst>
                                    </p:anim>
                                    <p:animEffect transition="in" filter="fade">
                                      <p:cBhvr>
                                        <p:cTn id="23" dur="250" tmFilter="0,0; .5, 1; 1, 1"/>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16"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Прямоугольник 14"/>
          <p:cNvSpPr/>
          <p:nvPr/>
        </p:nvSpPr>
        <p:spPr>
          <a:xfrm>
            <a:off x="-16686" y="-2"/>
            <a:ext cx="12326967" cy="1718708"/>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5" name="TextBox 4"/>
          <p:cNvSpPr txBox="1"/>
          <p:nvPr/>
        </p:nvSpPr>
        <p:spPr>
          <a:xfrm>
            <a:off x="1496" y="445622"/>
            <a:ext cx="12300250" cy="1015663"/>
          </a:xfrm>
          <a:prstGeom prst="rect">
            <a:avLst/>
          </a:prstGeom>
          <a:noFill/>
        </p:spPr>
        <p:txBody>
          <a:bodyPr wrap="square" lIns="91440" tIns="45720" rIns="91440" bIns="45720" rtlCol="0" anchor="t">
            <a:spAutoFit/>
          </a:bodyPr>
          <a:lstStyle/>
          <a:p>
            <a:pPr algn="ctr"/>
            <a:r>
              <a:rPr lang="en-US" sz="4400" b="1" dirty="0">
                <a:solidFill>
                  <a:schemeClr val="bg1"/>
                </a:solidFill>
                <a:latin typeface="Karla"/>
              </a:rPr>
              <a:t>RECHERCHE DU MEILLEUR MODÈLE</a:t>
            </a:r>
          </a:p>
          <a:p>
            <a:pPr algn="ctr"/>
            <a:endParaRPr lang="en-US" sz="1600" dirty="0">
              <a:solidFill>
                <a:schemeClr val="bg1"/>
              </a:solidFill>
              <a:latin typeface="Raleway ExtraBold" panose="020B0903030101060003" pitchFamily="34" charset="-52"/>
            </a:endParaRPr>
          </a:p>
        </p:txBody>
      </p:sp>
      <p:sp>
        <p:nvSpPr>
          <p:cNvPr id="7" name="Подзаголовок 2"/>
          <p:cNvSpPr txBox="1">
            <a:spLocks/>
          </p:cNvSpPr>
          <p:nvPr/>
        </p:nvSpPr>
        <p:spPr>
          <a:xfrm>
            <a:off x="2642446" y="3958358"/>
            <a:ext cx="7072313" cy="1264949"/>
          </a:xfrm>
          <a:prstGeom prst="rect">
            <a:avLst/>
          </a:prstGeom>
        </p:spPr>
        <p:txBody>
          <a:bodyPr vert="horz" lIns="91440" tIns="45720" rIns="91440" bIns="45720" numCol="1" spcCol="18000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spcBef>
                <a:spcPts val="0"/>
              </a:spcBef>
              <a:buNone/>
            </a:pPr>
            <a:endParaRPr lang="en-US" sz="1200" dirty="0">
              <a:latin typeface="Karla" pitchFamily="2" charset="0"/>
              <a:ea typeface="Karla" pitchFamily="2" charset="0"/>
              <a:cs typeface="Poppins" panose="02000000000000000000" pitchFamily="2" charset="0"/>
            </a:endParaRPr>
          </a:p>
        </p:txBody>
      </p:sp>
      <p:grpSp>
        <p:nvGrpSpPr>
          <p:cNvPr id="9" name="Группа 8"/>
          <p:cNvGrpSpPr/>
          <p:nvPr/>
        </p:nvGrpSpPr>
        <p:grpSpPr>
          <a:xfrm>
            <a:off x="5788478" y="278266"/>
            <a:ext cx="681788" cy="165205"/>
            <a:chOff x="1194364" y="1515979"/>
            <a:chExt cx="681788" cy="165205"/>
          </a:xfrm>
        </p:grpSpPr>
        <p:sp>
          <p:nvSpPr>
            <p:cNvPr id="10" name="Овал 9"/>
            <p:cNvSpPr/>
            <p:nvPr/>
          </p:nvSpPr>
          <p:spPr>
            <a:xfrm>
              <a:off x="1194364" y="1515979"/>
              <a:ext cx="165205" cy="165205"/>
            </a:xfrm>
            <a:prstGeom prst="ellipse">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11" name="Овал 10"/>
            <p:cNvSpPr/>
            <p:nvPr/>
          </p:nvSpPr>
          <p:spPr>
            <a:xfrm>
              <a:off x="1452656" y="1515979"/>
              <a:ext cx="165205" cy="16520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12" name="Овал 11"/>
            <p:cNvSpPr/>
            <p:nvPr/>
          </p:nvSpPr>
          <p:spPr>
            <a:xfrm>
              <a:off x="1710947" y="1515979"/>
              <a:ext cx="165205" cy="16520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grpSp>
      <p:sp>
        <p:nvSpPr>
          <p:cNvPr id="4" name="Rectangle 3">
            <a:extLst>
              <a:ext uri="{FF2B5EF4-FFF2-40B4-BE49-F238E27FC236}">
                <a16:creationId xmlns:a16="http://schemas.microsoft.com/office/drawing/2014/main" id="{F6622F1D-F0FE-0738-8FC8-EF3C0D301ED1}"/>
              </a:ext>
            </a:extLst>
          </p:cNvPr>
          <p:cNvSpPr/>
          <p:nvPr/>
        </p:nvSpPr>
        <p:spPr>
          <a:xfrm>
            <a:off x="10074729" y="6380389"/>
            <a:ext cx="1755320" cy="4762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TextBox 4">
            <a:extLst>
              <a:ext uri="{FF2B5EF4-FFF2-40B4-BE49-F238E27FC236}">
                <a16:creationId xmlns:a16="http://schemas.microsoft.com/office/drawing/2014/main" id="{3887EA78-9D63-B696-B592-74C911B05569}"/>
              </a:ext>
            </a:extLst>
          </p:cNvPr>
          <p:cNvSpPr txBox="1"/>
          <p:nvPr/>
        </p:nvSpPr>
        <p:spPr>
          <a:xfrm>
            <a:off x="-29652" y="1159788"/>
            <a:ext cx="12366994" cy="707886"/>
          </a:xfrm>
          <a:prstGeom prst="rect">
            <a:avLst/>
          </a:prstGeom>
          <a:noFill/>
        </p:spPr>
        <p:txBody>
          <a:bodyPr wrap="square" lIns="91440" tIns="45720" rIns="91440" bIns="45720" rtlCol="0" anchor="t">
            <a:spAutoFit/>
          </a:bodyPr>
          <a:lstStyle/>
          <a:p>
            <a:pPr algn="ctr"/>
            <a:r>
              <a:rPr lang="en-US" sz="2400" b="1" dirty="0">
                <a:solidFill>
                  <a:schemeClr val="bg1"/>
                </a:solidFill>
                <a:latin typeface="Karla"/>
              </a:rPr>
              <a:t>TOUS ALGORITHMES DE CLASSIFICATION CONFONDUS</a:t>
            </a:r>
          </a:p>
          <a:p>
            <a:pPr algn="ctr"/>
            <a:endParaRPr lang="en-US" sz="1600" dirty="0">
              <a:solidFill>
                <a:schemeClr val="bg1"/>
              </a:solidFill>
              <a:latin typeface="Raleway ExtraBold" panose="020B0903030101060003" pitchFamily="34" charset="-52"/>
            </a:endParaRPr>
          </a:p>
        </p:txBody>
      </p:sp>
      <p:pic>
        <p:nvPicPr>
          <p:cNvPr id="2" name="Image 2" descr="Une image contenant texte&#10;&#10;Description générée automatiquement">
            <a:extLst>
              <a:ext uri="{FF2B5EF4-FFF2-40B4-BE49-F238E27FC236}">
                <a16:creationId xmlns:a16="http://schemas.microsoft.com/office/drawing/2014/main" id="{55A79E25-EE10-9B3C-243E-6F83A50ED4E2}"/>
              </a:ext>
            </a:extLst>
          </p:cNvPr>
          <p:cNvPicPr>
            <a:picLocks noChangeAspect="1"/>
          </p:cNvPicPr>
          <p:nvPr/>
        </p:nvPicPr>
        <p:blipFill>
          <a:blip r:embed="rId2"/>
          <a:stretch>
            <a:fillRect/>
          </a:stretch>
        </p:blipFill>
        <p:spPr>
          <a:xfrm>
            <a:off x="2614790" y="1819075"/>
            <a:ext cx="7075309" cy="4842629"/>
          </a:xfrm>
          <a:prstGeom prst="rect">
            <a:avLst/>
          </a:prstGeom>
        </p:spPr>
      </p:pic>
    </p:spTree>
    <p:extLst>
      <p:ext uri="{BB962C8B-B14F-4D97-AF65-F5344CB8AC3E}">
        <p14:creationId xmlns:p14="http://schemas.microsoft.com/office/powerpoint/2010/main" val="1118928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 calcmode="lin" valueType="num">
                                      <p:cBhvr>
                                        <p:cTn id="7" dur="250" fill="hold"/>
                                        <p:tgtEl>
                                          <p:spTgt spid="5"/>
                                        </p:tgtEl>
                                        <p:attrNameLst>
                                          <p:attrName>ppt_x</p:attrName>
                                        </p:attrNameLst>
                                      </p:cBhvr>
                                      <p:tavLst>
                                        <p:tav tm="0">
                                          <p:val>
                                            <p:strVal val="#ppt_x"/>
                                          </p:val>
                                        </p:tav>
                                        <p:tav tm="50000">
                                          <p:val>
                                            <p:strVal val="#ppt_x+.1"/>
                                          </p:val>
                                        </p:tav>
                                        <p:tav tm="100000">
                                          <p:val>
                                            <p:strVal val="#ppt_x"/>
                                          </p:val>
                                        </p:tav>
                                      </p:tavLst>
                                    </p:anim>
                                    <p:anim calcmode="lin" valueType="num">
                                      <p:cBhvr>
                                        <p:cTn id="8" dur="250" fill="hold"/>
                                        <p:tgtEl>
                                          <p:spTgt spid="5"/>
                                        </p:tgtEl>
                                        <p:attrNameLst>
                                          <p:attrName>ppt_y</p:attrName>
                                        </p:attrNameLst>
                                      </p:cBhvr>
                                      <p:tavLst>
                                        <p:tav tm="0">
                                          <p:val>
                                            <p:strVal val="#ppt_y"/>
                                          </p:val>
                                        </p:tav>
                                        <p:tav tm="100000">
                                          <p:val>
                                            <p:strVal val="#ppt_y"/>
                                          </p:val>
                                        </p:tav>
                                      </p:tavLst>
                                    </p:anim>
                                    <p:anim calcmode="lin" valueType="num">
                                      <p:cBhvr>
                                        <p:cTn id="9" dur="250" fill="hold"/>
                                        <p:tgtEl>
                                          <p:spTgt spid="5"/>
                                        </p:tgtEl>
                                        <p:attrNameLst>
                                          <p:attrName>ppt_h</p:attrName>
                                        </p:attrNameLst>
                                      </p:cBhvr>
                                      <p:tavLst>
                                        <p:tav tm="0">
                                          <p:val>
                                            <p:strVal val="#ppt_h/10"/>
                                          </p:val>
                                        </p:tav>
                                        <p:tav tm="50000">
                                          <p:val>
                                            <p:strVal val="#ppt_h+.01"/>
                                          </p:val>
                                        </p:tav>
                                        <p:tav tm="100000">
                                          <p:val>
                                            <p:strVal val="#ppt_h"/>
                                          </p:val>
                                        </p:tav>
                                      </p:tavLst>
                                    </p:anim>
                                    <p:anim calcmode="lin" valueType="num">
                                      <p:cBhvr>
                                        <p:cTn id="10" dur="250" fill="hold"/>
                                        <p:tgtEl>
                                          <p:spTgt spid="5"/>
                                        </p:tgtEl>
                                        <p:attrNameLst>
                                          <p:attrName>ppt_w</p:attrName>
                                        </p:attrNameLst>
                                      </p:cBhvr>
                                      <p:tavLst>
                                        <p:tav tm="0">
                                          <p:val>
                                            <p:strVal val="#ppt_w/10"/>
                                          </p:val>
                                        </p:tav>
                                        <p:tav tm="50000">
                                          <p:val>
                                            <p:strVal val="#ppt_w+.01"/>
                                          </p:val>
                                        </p:tav>
                                        <p:tav tm="100000">
                                          <p:val>
                                            <p:strVal val="#ppt_w"/>
                                          </p:val>
                                        </p:tav>
                                      </p:tavLst>
                                    </p:anim>
                                    <p:animEffect transition="in" filter="fade">
                                      <p:cBhvr>
                                        <p:cTn id="11" dur="250" tmFilter="0,0; .5, 1; 1, 1"/>
                                        <p:tgtEl>
                                          <p:spTgt spid="5"/>
                                        </p:tgtEl>
                                      </p:cBhvr>
                                    </p:animEffect>
                                  </p:childTnLst>
                                </p:cTn>
                              </p:par>
                            </p:childTnLst>
                          </p:cTn>
                        </p:par>
                        <p:par>
                          <p:cTn id="12" fill="hold">
                            <p:stCondLst>
                              <p:cond delay="850"/>
                            </p:stCondLst>
                            <p:childTnLst>
                              <p:par>
                                <p:cTn id="13" presetID="22" presetClass="entr" presetSubtype="1" fill="hold" grpId="0" nodeType="afterEffect" nodePh="1">
                                  <p:stCondLst>
                                    <p:cond delay="0"/>
                                  </p:stCondLst>
                                  <p:endCondLst>
                                    <p:cond evt="begin" delay="0">
                                      <p:tn val="13"/>
                                    </p:cond>
                                  </p:endCondLst>
                                  <p:childTnLst>
                                    <p:set>
                                      <p:cBhvr>
                                        <p:cTn id="14" dur="1" fill="hold">
                                          <p:stCondLst>
                                            <p:cond delay="0"/>
                                          </p:stCondLst>
                                        </p:cTn>
                                        <p:tgtEl>
                                          <p:spTgt spid="7"/>
                                        </p:tgtEl>
                                        <p:attrNameLst>
                                          <p:attrName>style.visibility</p:attrName>
                                        </p:attrNameLst>
                                      </p:cBhvr>
                                      <p:to>
                                        <p:strVal val="visible"/>
                                      </p:to>
                                    </p:set>
                                    <p:animEffect transition="in" filter="wipe(up)">
                                      <p:cBhvr>
                                        <p:cTn id="15" dur="400"/>
                                        <p:tgtEl>
                                          <p:spTgt spid="7"/>
                                        </p:tgtEl>
                                      </p:cBhvr>
                                    </p:animEffect>
                                  </p:childTnLst>
                                </p:cTn>
                              </p:par>
                            </p:childTnLst>
                          </p:cTn>
                        </p:par>
                        <p:par>
                          <p:cTn id="16" fill="hold">
                            <p:stCondLst>
                              <p:cond delay="1250"/>
                            </p:stCondLst>
                            <p:childTnLst>
                              <p:par>
                                <p:cTn id="17" presetID="41" presetClass="entr" presetSubtype="0" fill="hold" grpId="0" nodeType="afterEffect">
                                  <p:stCondLst>
                                    <p:cond delay="0"/>
                                  </p:stCondLst>
                                  <p:iterate type="lt">
                                    <p:tmPct val="10000"/>
                                  </p:iterate>
                                  <p:childTnLst>
                                    <p:set>
                                      <p:cBhvr>
                                        <p:cTn id="18" dur="1" fill="hold">
                                          <p:stCondLst>
                                            <p:cond delay="0"/>
                                          </p:stCondLst>
                                        </p:cTn>
                                        <p:tgtEl>
                                          <p:spTgt spid="16"/>
                                        </p:tgtEl>
                                        <p:attrNameLst>
                                          <p:attrName>style.visibility</p:attrName>
                                        </p:attrNameLst>
                                      </p:cBhvr>
                                      <p:to>
                                        <p:strVal val="visible"/>
                                      </p:to>
                                    </p:set>
                                    <p:anim calcmode="lin" valueType="num">
                                      <p:cBhvr>
                                        <p:cTn id="19" dur="250" fill="hold"/>
                                        <p:tgtEl>
                                          <p:spTgt spid="16"/>
                                        </p:tgtEl>
                                        <p:attrNameLst>
                                          <p:attrName>ppt_x</p:attrName>
                                        </p:attrNameLst>
                                      </p:cBhvr>
                                      <p:tavLst>
                                        <p:tav tm="0">
                                          <p:val>
                                            <p:strVal val="#ppt_x"/>
                                          </p:val>
                                        </p:tav>
                                        <p:tav tm="50000">
                                          <p:val>
                                            <p:strVal val="#ppt_x+.1"/>
                                          </p:val>
                                        </p:tav>
                                        <p:tav tm="100000">
                                          <p:val>
                                            <p:strVal val="#ppt_x"/>
                                          </p:val>
                                        </p:tav>
                                      </p:tavLst>
                                    </p:anim>
                                    <p:anim calcmode="lin" valueType="num">
                                      <p:cBhvr>
                                        <p:cTn id="20" dur="250" fill="hold"/>
                                        <p:tgtEl>
                                          <p:spTgt spid="16"/>
                                        </p:tgtEl>
                                        <p:attrNameLst>
                                          <p:attrName>ppt_y</p:attrName>
                                        </p:attrNameLst>
                                      </p:cBhvr>
                                      <p:tavLst>
                                        <p:tav tm="0">
                                          <p:val>
                                            <p:strVal val="#ppt_y"/>
                                          </p:val>
                                        </p:tav>
                                        <p:tav tm="100000">
                                          <p:val>
                                            <p:strVal val="#ppt_y"/>
                                          </p:val>
                                        </p:tav>
                                      </p:tavLst>
                                    </p:anim>
                                    <p:anim calcmode="lin" valueType="num">
                                      <p:cBhvr>
                                        <p:cTn id="21" dur="250" fill="hold"/>
                                        <p:tgtEl>
                                          <p:spTgt spid="16"/>
                                        </p:tgtEl>
                                        <p:attrNameLst>
                                          <p:attrName>ppt_h</p:attrName>
                                        </p:attrNameLst>
                                      </p:cBhvr>
                                      <p:tavLst>
                                        <p:tav tm="0">
                                          <p:val>
                                            <p:strVal val="#ppt_h/10"/>
                                          </p:val>
                                        </p:tav>
                                        <p:tav tm="50000">
                                          <p:val>
                                            <p:strVal val="#ppt_h+.01"/>
                                          </p:val>
                                        </p:tav>
                                        <p:tav tm="100000">
                                          <p:val>
                                            <p:strVal val="#ppt_h"/>
                                          </p:val>
                                        </p:tav>
                                      </p:tavLst>
                                    </p:anim>
                                    <p:anim calcmode="lin" valueType="num">
                                      <p:cBhvr>
                                        <p:cTn id="22" dur="250" fill="hold"/>
                                        <p:tgtEl>
                                          <p:spTgt spid="16"/>
                                        </p:tgtEl>
                                        <p:attrNameLst>
                                          <p:attrName>ppt_w</p:attrName>
                                        </p:attrNameLst>
                                      </p:cBhvr>
                                      <p:tavLst>
                                        <p:tav tm="0">
                                          <p:val>
                                            <p:strVal val="#ppt_w/10"/>
                                          </p:val>
                                        </p:tav>
                                        <p:tav tm="50000">
                                          <p:val>
                                            <p:strVal val="#ppt_w+.01"/>
                                          </p:val>
                                        </p:tav>
                                        <p:tav tm="100000">
                                          <p:val>
                                            <p:strVal val="#ppt_w"/>
                                          </p:val>
                                        </p:tav>
                                      </p:tavLst>
                                    </p:anim>
                                    <p:animEffect transition="in" filter="fade">
                                      <p:cBhvr>
                                        <p:cTn id="23" dur="250" tmFilter="0,0; .5, 1; 1, 1"/>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16"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Прямоугольник 14"/>
          <p:cNvSpPr/>
          <p:nvPr/>
        </p:nvSpPr>
        <p:spPr>
          <a:xfrm>
            <a:off x="-16686" y="-2"/>
            <a:ext cx="12326967" cy="1718708"/>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5" name="TextBox 4"/>
          <p:cNvSpPr txBox="1"/>
          <p:nvPr/>
        </p:nvSpPr>
        <p:spPr>
          <a:xfrm>
            <a:off x="1496" y="445622"/>
            <a:ext cx="12300250" cy="1015663"/>
          </a:xfrm>
          <a:prstGeom prst="rect">
            <a:avLst/>
          </a:prstGeom>
          <a:noFill/>
        </p:spPr>
        <p:txBody>
          <a:bodyPr wrap="square" lIns="91440" tIns="45720" rIns="91440" bIns="45720" rtlCol="0" anchor="t">
            <a:spAutoFit/>
          </a:bodyPr>
          <a:lstStyle/>
          <a:p>
            <a:pPr algn="ctr"/>
            <a:r>
              <a:rPr lang="en-US" sz="4400" b="1" dirty="0">
                <a:solidFill>
                  <a:schemeClr val="bg1"/>
                </a:solidFill>
                <a:latin typeface="Karla"/>
              </a:rPr>
              <a:t>RECHERCHE DU MEILLEUR MODÈLE</a:t>
            </a:r>
          </a:p>
          <a:p>
            <a:pPr algn="ctr"/>
            <a:endParaRPr lang="en-US" sz="1600" dirty="0">
              <a:solidFill>
                <a:schemeClr val="bg1"/>
              </a:solidFill>
              <a:latin typeface="Raleway ExtraBold" panose="020B0903030101060003" pitchFamily="34" charset="-52"/>
            </a:endParaRPr>
          </a:p>
        </p:txBody>
      </p:sp>
      <p:sp>
        <p:nvSpPr>
          <p:cNvPr id="7" name="Подзаголовок 2"/>
          <p:cNvSpPr txBox="1">
            <a:spLocks/>
          </p:cNvSpPr>
          <p:nvPr/>
        </p:nvSpPr>
        <p:spPr>
          <a:xfrm>
            <a:off x="2642446" y="3958358"/>
            <a:ext cx="7072313" cy="1264949"/>
          </a:xfrm>
          <a:prstGeom prst="rect">
            <a:avLst/>
          </a:prstGeom>
        </p:spPr>
        <p:txBody>
          <a:bodyPr vert="horz" lIns="91440" tIns="45720" rIns="91440" bIns="45720" numCol="1" spcCol="18000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spcBef>
                <a:spcPts val="0"/>
              </a:spcBef>
              <a:buNone/>
            </a:pPr>
            <a:endParaRPr lang="en-US" sz="1200" dirty="0">
              <a:latin typeface="Karla" pitchFamily="2" charset="0"/>
              <a:ea typeface="Karla" pitchFamily="2" charset="0"/>
              <a:cs typeface="Poppins" panose="02000000000000000000" pitchFamily="2" charset="0"/>
            </a:endParaRPr>
          </a:p>
        </p:txBody>
      </p:sp>
      <p:grpSp>
        <p:nvGrpSpPr>
          <p:cNvPr id="9" name="Группа 8"/>
          <p:cNvGrpSpPr/>
          <p:nvPr/>
        </p:nvGrpSpPr>
        <p:grpSpPr>
          <a:xfrm>
            <a:off x="5788478" y="278266"/>
            <a:ext cx="681788" cy="165205"/>
            <a:chOff x="1194364" y="1515979"/>
            <a:chExt cx="681788" cy="165205"/>
          </a:xfrm>
        </p:grpSpPr>
        <p:sp>
          <p:nvSpPr>
            <p:cNvPr id="10" name="Овал 9"/>
            <p:cNvSpPr/>
            <p:nvPr/>
          </p:nvSpPr>
          <p:spPr>
            <a:xfrm>
              <a:off x="1194364" y="1515979"/>
              <a:ext cx="165205" cy="165205"/>
            </a:xfrm>
            <a:prstGeom prst="ellipse">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11" name="Овал 10"/>
            <p:cNvSpPr/>
            <p:nvPr/>
          </p:nvSpPr>
          <p:spPr>
            <a:xfrm>
              <a:off x="1452656" y="1515979"/>
              <a:ext cx="165205" cy="165205"/>
            </a:xfrm>
            <a:prstGeom prst="ellipse">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12" name="Овал 11"/>
            <p:cNvSpPr/>
            <p:nvPr/>
          </p:nvSpPr>
          <p:spPr>
            <a:xfrm>
              <a:off x="1710947" y="1515979"/>
              <a:ext cx="165205" cy="16520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grpSp>
      <p:sp>
        <p:nvSpPr>
          <p:cNvPr id="4" name="Rectangle 3">
            <a:extLst>
              <a:ext uri="{FF2B5EF4-FFF2-40B4-BE49-F238E27FC236}">
                <a16:creationId xmlns:a16="http://schemas.microsoft.com/office/drawing/2014/main" id="{F6622F1D-F0FE-0738-8FC8-EF3C0D301ED1}"/>
              </a:ext>
            </a:extLst>
          </p:cNvPr>
          <p:cNvSpPr/>
          <p:nvPr/>
        </p:nvSpPr>
        <p:spPr>
          <a:xfrm>
            <a:off x="10074729" y="6380389"/>
            <a:ext cx="1755320" cy="4762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TextBox 4">
            <a:extLst>
              <a:ext uri="{FF2B5EF4-FFF2-40B4-BE49-F238E27FC236}">
                <a16:creationId xmlns:a16="http://schemas.microsoft.com/office/drawing/2014/main" id="{3887EA78-9D63-B696-B592-74C911B05569}"/>
              </a:ext>
            </a:extLst>
          </p:cNvPr>
          <p:cNvSpPr txBox="1"/>
          <p:nvPr/>
        </p:nvSpPr>
        <p:spPr>
          <a:xfrm>
            <a:off x="-29652" y="1159788"/>
            <a:ext cx="12366994" cy="707886"/>
          </a:xfrm>
          <a:prstGeom prst="rect">
            <a:avLst/>
          </a:prstGeom>
          <a:noFill/>
        </p:spPr>
        <p:txBody>
          <a:bodyPr wrap="square" lIns="91440" tIns="45720" rIns="91440" bIns="45720" rtlCol="0" anchor="t">
            <a:spAutoFit/>
          </a:bodyPr>
          <a:lstStyle/>
          <a:p>
            <a:pPr algn="ctr"/>
            <a:r>
              <a:rPr lang="en-US" sz="2400" b="1" dirty="0">
                <a:solidFill>
                  <a:schemeClr val="bg1"/>
                </a:solidFill>
                <a:latin typeface="Karla"/>
              </a:rPr>
              <a:t>UTILISATION DE TENSORFLOW POUR TROUVER LES MEILLEURS PARAMÈTRES</a:t>
            </a:r>
          </a:p>
          <a:p>
            <a:pPr algn="ctr"/>
            <a:endParaRPr lang="en-US" sz="1600" dirty="0">
              <a:solidFill>
                <a:schemeClr val="bg1"/>
              </a:solidFill>
              <a:latin typeface="Raleway ExtraBold" panose="020B0903030101060003" pitchFamily="34" charset="-52"/>
            </a:endParaRPr>
          </a:p>
        </p:txBody>
      </p:sp>
      <p:pic>
        <p:nvPicPr>
          <p:cNvPr id="2" name="Image 2" descr="Une image contenant texte&#10;&#10;Description générée automatiquement">
            <a:extLst>
              <a:ext uri="{FF2B5EF4-FFF2-40B4-BE49-F238E27FC236}">
                <a16:creationId xmlns:a16="http://schemas.microsoft.com/office/drawing/2014/main" id="{C17DD65C-9B90-E24C-B9D5-59449B994067}"/>
              </a:ext>
            </a:extLst>
          </p:cNvPr>
          <p:cNvPicPr>
            <a:picLocks noChangeAspect="1"/>
          </p:cNvPicPr>
          <p:nvPr/>
        </p:nvPicPr>
        <p:blipFill>
          <a:blip r:embed="rId2"/>
          <a:stretch>
            <a:fillRect/>
          </a:stretch>
        </p:blipFill>
        <p:spPr>
          <a:xfrm>
            <a:off x="1087582" y="1885294"/>
            <a:ext cx="4498109" cy="4657593"/>
          </a:xfrm>
          <a:prstGeom prst="rect">
            <a:avLst/>
          </a:prstGeom>
        </p:spPr>
      </p:pic>
      <p:pic>
        <p:nvPicPr>
          <p:cNvPr id="3" name="Image 7" descr="Une image contenant texte&#10;&#10;Description générée automatiquement">
            <a:extLst>
              <a:ext uri="{FF2B5EF4-FFF2-40B4-BE49-F238E27FC236}">
                <a16:creationId xmlns:a16="http://schemas.microsoft.com/office/drawing/2014/main" id="{4067C495-F6E2-77F1-854F-9F22340DDCFD}"/>
              </a:ext>
            </a:extLst>
          </p:cNvPr>
          <p:cNvPicPr>
            <a:picLocks noChangeAspect="1"/>
          </p:cNvPicPr>
          <p:nvPr/>
        </p:nvPicPr>
        <p:blipFill>
          <a:blip r:embed="rId3"/>
          <a:stretch>
            <a:fillRect/>
          </a:stretch>
        </p:blipFill>
        <p:spPr>
          <a:xfrm>
            <a:off x="5751945" y="1885496"/>
            <a:ext cx="6328064" cy="777917"/>
          </a:xfrm>
          <a:prstGeom prst="rect">
            <a:avLst/>
          </a:prstGeom>
        </p:spPr>
      </p:pic>
      <p:pic>
        <p:nvPicPr>
          <p:cNvPr id="8" name="Image 12" descr="Une image contenant table&#10;&#10;Description générée automatiquement">
            <a:extLst>
              <a:ext uri="{FF2B5EF4-FFF2-40B4-BE49-F238E27FC236}">
                <a16:creationId xmlns:a16="http://schemas.microsoft.com/office/drawing/2014/main" id="{9506116B-7687-2526-4981-8D63B1A8FDCA}"/>
              </a:ext>
            </a:extLst>
          </p:cNvPr>
          <p:cNvPicPr>
            <a:picLocks noChangeAspect="1"/>
          </p:cNvPicPr>
          <p:nvPr/>
        </p:nvPicPr>
        <p:blipFill>
          <a:blip r:embed="rId4"/>
          <a:stretch>
            <a:fillRect/>
          </a:stretch>
        </p:blipFill>
        <p:spPr>
          <a:xfrm>
            <a:off x="6842991" y="2722438"/>
            <a:ext cx="4140200" cy="4097442"/>
          </a:xfrm>
          <a:prstGeom prst="rect">
            <a:avLst/>
          </a:prstGeom>
        </p:spPr>
      </p:pic>
      <p:sp>
        <p:nvSpPr>
          <p:cNvPr id="14" name="TextBox 11">
            <a:extLst>
              <a:ext uri="{FF2B5EF4-FFF2-40B4-BE49-F238E27FC236}">
                <a16:creationId xmlns:a16="http://schemas.microsoft.com/office/drawing/2014/main" id="{C40F923E-FC04-3680-C0A2-5E70266F4848}"/>
              </a:ext>
            </a:extLst>
          </p:cNvPr>
          <p:cNvSpPr txBox="1"/>
          <p:nvPr/>
        </p:nvSpPr>
        <p:spPr>
          <a:xfrm>
            <a:off x="9033210" y="3690393"/>
            <a:ext cx="3157057" cy="830997"/>
          </a:xfrm>
          <a:prstGeom prst="rect">
            <a:avLst/>
          </a:prstGeom>
          <a:noFill/>
        </p:spPr>
        <p:txBody>
          <a:bodyPr wrap="square" lIns="91440" tIns="45720" rIns="91440" bIns="45720" rtlCol="0" anchor="t">
            <a:spAutoFit/>
          </a:bodyPr>
          <a:lstStyle/>
          <a:p>
            <a:pPr lvl="2" algn="r"/>
            <a:r>
              <a:rPr lang="en-US" sz="1600" b="1" dirty="0">
                <a:latin typeface="Karla"/>
              </a:rPr>
              <a:t>EXEMPLE AVEC</a:t>
            </a:r>
          </a:p>
          <a:p>
            <a:pPr lvl="2" algn="r"/>
            <a:r>
              <a:rPr lang="en-US" sz="1600" b="1" dirty="0">
                <a:latin typeface="Karla"/>
              </a:rPr>
              <a:t>LE MODÈLE DE </a:t>
            </a:r>
          </a:p>
          <a:p>
            <a:pPr lvl="2" algn="r"/>
            <a:r>
              <a:rPr lang="en-US" sz="1600" b="1" dirty="0">
                <a:latin typeface="Karla"/>
              </a:rPr>
              <a:t>CLASSIFICATION MLP</a:t>
            </a:r>
          </a:p>
        </p:txBody>
      </p:sp>
      <p:cxnSp>
        <p:nvCxnSpPr>
          <p:cNvPr id="18" name="Прямая соединительная линия 16">
            <a:extLst>
              <a:ext uri="{FF2B5EF4-FFF2-40B4-BE49-F238E27FC236}">
                <a16:creationId xmlns:a16="http://schemas.microsoft.com/office/drawing/2014/main" id="{3DE54EBE-1868-0851-0E1F-AD2EC3522ECD}"/>
              </a:ext>
            </a:extLst>
          </p:cNvPr>
          <p:cNvCxnSpPr>
            <a:cxnSpLocks/>
          </p:cNvCxnSpPr>
          <p:nvPr/>
        </p:nvCxnSpPr>
        <p:spPr>
          <a:xfrm>
            <a:off x="11499273" y="4492228"/>
            <a:ext cx="69104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Прямая соединительная линия 16">
            <a:extLst>
              <a:ext uri="{FF2B5EF4-FFF2-40B4-BE49-F238E27FC236}">
                <a16:creationId xmlns:a16="http://schemas.microsoft.com/office/drawing/2014/main" id="{72F6B44E-5EC5-C437-D832-FCD701938240}"/>
              </a:ext>
            </a:extLst>
          </p:cNvPr>
          <p:cNvCxnSpPr>
            <a:cxnSpLocks/>
          </p:cNvCxnSpPr>
          <p:nvPr/>
        </p:nvCxnSpPr>
        <p:spPr>
          <a:xfrm>
            <a:off x="11499273" y="3660955"/>
            <a:ext cx="69104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62717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 calcmode="lin" valueType="num">
                                      <p:cBhvr>
                                        <p:cTn id="7" dur="250" fill="hold"/>
                                        <p:tgtEl>
                                          <p:spTgt spid="5"/>
                                        </p:tgtEl>
                                        <p:attrNameLst>
                                          <p:attrName>ppt_x</p:attrName>
                                        </p:attrNameLst>
                                      </p:cBhvr>
                                      <p:tavLst>
                                        <p:tav tm="0">
                                          <p:val>
                                            <p:strVal val="#ppt_x"/>
                                          </p:val>
                                        </p:tav>
                                        <p:tav tm="50000">
                                          <p:val>
                                            <p:strVal val="#ppt_x+.1"/>
                                          </p:val>
                                        </p:tav>
                                        <p:tav tm="100000">
                                          <p:val>
                                            <p:strVal val="#ppt_x"/>
                                          </p:val>
                                        </p:tav>
                                      </p:tavLst>
                                    </p:anim>
                                    <p:anim calcmode="lin" valueType="num">
                                      <p:cBhvr>
                                        <p:cTn id="8" dur="250" fill="hold"/>
                                        <p:tgtEl>
                                          <p:spTgt spid="5"/>
                                        </p:tgtEl>
                                        <p:attrNameLst>
                                          <p:attrName>ppt_y</p:attrName>
                                        </p:attrNameLst>
                                      </p:cBhvr>
                                      <p:tavLst>
                                        <p:tav tm="0">
                                          <p:val>
                                            <p:strVal val="#ppt_y"/>
                                          </p:val>
                                        </p:tav>
                                        <p:tav tm="100000">
                                          <p:val>
                                            <p:strVal val="#ppt_y"/>
                                          </p:val>
                                        </p:tav>
                                      </p:tavLst>
                                    </p:anim>
                                    <p:anim calcmode="lin" valueType="num">
                                      <p:cBhvr>
                                        <p:cTn id="9" dur="250" fill="hold"/>
                                        <p:tgtEl>
                                          <p:spTgt spid="5"/>
                                        </p:tgtEl>
                                        <p:attrNameLst>
                                          <p:attrName>ppt_h</p:attrName>
                                        </p:attrNameLst>
                                      </p:cBhvr>
                                      <p:tavLst>
                                        <p:tav tm="0">
                                          <p:val>
                                            <p:strVal val="#ppt_h/10"/>
                                          </p:val>
                                        </p:tav>
                                        <p:tav tm="50000">
                                          <p:val>
                                            <p:strVal val="#ppt_h+.01"/>
                                          </p:val>
                                        </p:tav>
                                        <p:tav tm="100000">
                                          <p:val>
                                            <p:strVal val="#ppt_h"/>
                                          </p:val>
                                        </p:tav>
                                      </p:tavLst>
                                    </p:anim>
                                    <p:anim calcmode="lin" valueType="num">
                                      <p:cBhvr>
                                        <p:cTn id="10" dur="250" fill="hold"/>
                                        <p:tgtEl>
                                          <p:spTgt spid="5"/>
                                        </p:tgtEl>
                                        <p:attrNameLst>
                                          <p:attrName>ppt_w</p:attrName>
                                        </p:attrNameLst>
                                      </p:cBhvr>
                                      <p:tavLst>
                                        <p:tav tm="0">
                                          <p:val>
                                            <p:strVal val="#ppt_w/10"/>
                                          </p:val>
                                        </p:tav>
                                        <p:tav tm="50000">
                                          <p:val>
                                            <p:strVal val="#ppt_w+.01"/>
                                          </p:val>
                                        </p:tav>
                                        <p:tav tm="100000">
                                          <p:val>
                                            <p:strVal val="#ppt_w"/>
                                          </p:val>
                                        </p:tav>
                                      </p:tavLst>
                                    </p:anim>
                                    <p:animEffect transition="in" filter="fade">
                                      <p:cBhvr>
                                        <p:cTn id="11" dur="250" tmFilter="0,0; .5, 1; 1, 1"/>
                                        <p:tgtEl>
                                          <p:spTgt spid="5"/>
                                        </p:tgtEl>
                                      </p:cBhvr>
                                    </p:animEffect>
                                  </p:childTnLst>
                                </p:cTn>
                              </p:par>
                            </p:childTnLst>
                          </p:cTn>
                        </p:par>
                        <p:par>
                          <p:cTn id="12" fill="hold">
                            <p:stCondLst>
                              <p:cond delay="850"/>
                            </p:stCondLst>
                            <p:childTnLst>
                              <p:par>
                                <p:cTn id="13" presetID="22" presetClass="entr" presetSubtype="1" fill="hold" grpId="0" nodeType="afterEffect" nodePh="1">
                                  <p:stCondLst>
                                    <p:cond delay="0"/>
                                  </p:stCondLst>
                                  <p:endCondLst>
                                    <p:cond evt="begin" delay="0">
                                      <p:tn val="13"/>
                                    </p:cond>
                                  </p:endCondLst>
                                  <p:childTnLst>
                                    <p:set>
                                      <p:cBhvr>
                                        <p:cTn id="14" dur="1" fill="hold">
                                          <p:stCondLst>
                                            <p:cond delay="0"/>
                                          </p:stCondLst>
                                        </p:cTn>
                                        <p:tgtEl>
                                          <p:spTgt spid="7"/>
                                        </p:tgtEl>
                                        <p:attrNameLst>
                                          <p:attrName>style.visibility</p:attrName>
                                        </p:attrNameLst>
                                      </p:cBhvr>
                                      <p:to>
                                        <p:strVal val="visible"/>
                                      </p:to>
                                    </p:set>
                                    <p:animEffect transition="in" filter="wipe(up)">
                                      <p:cBhvr>
                                        <p:cTn id="15" dur="400"/>
                                        <p:tgtEl>
                                          <p:spTgt spid="7"/>
                                        </p:tgtEl>
                                      </p:cBhvr>
                                    </p:animEffect>
                                  </p:childTnLst>
                                </p:cTn>
                              </p:par>
                            </p:childTnLst>
                          </p:cTn>
                        </p:par>
                        <p:par>
                          <p:cTn id="16" fill="hold">
                            <p:stCondLst>
                              <p:cond delay="1250"/>
                            </p:stCondLst>
                            <p:childTnLst>
                              <p:par>
                                <p:cTn id="17" presetID="41" presetClass="entr" presetSubtype="0" fill="hold" grpId="0" nodeType="afterEffect">
                                  <p:stCondLst>
                                    <p:cond delay="0"/>
                                  </p:stCondLst>
                                  <p:iterate type="lt">
                                    <p:tmPct val="10000"/>
                                  </p:iterate>
                                  <p:childTnLst>
                                    <p:set>
                                      <p:cBhvr>
                                        <p:cTn id="18" dur="1" fill="hold">
                                          <p:stCondLst>
                                            <p:cond delay="0"/>
                                          </p:stCondLst>
                                        </p:cTn>
                                        <p:tgtEl>
                                          <p:spTgt spid="16"/>
                                        </p:tgtEl>
                                        <p:attrNameLst>
                                          <p:attrName>style.visibility</p:attrName>
                                        </p:attrNameLst>
                                      </p:cBhvr>
                                      <p:to>
                                        <p:strVal val="visible"/>
                                      </p:to>
                                    </p:set>
                                    <p:anim calcmode="lin" valueType="num">
                                      <p:cBhvr>
                                        <p:cTn id="19" dur="250" fill="hold"/>
                                        <p:tgtEl>
                                          <p:spTgt spid="16"/>
                                        </p:tgtEl>
                                        <p:attrNameLst>
                                          <p:attrName>ppt_x</p:attrName>
                                        </p:attrNameLst>
                                      </p:cBhvr>
                                      <p:tavLst>
                                        <p:tav tm="0">
                                          <p:val>
                                            <p:strVal val="#ppt_x"/>
                                          </p:val>
                                        </p:tav>
                                        <p:tav tm="50000">
                                          <p:val>
                                            <p:strVal val="#ppt_x+.1"/>
                                          </p:val>
                                        </p:tav>
                                        <p:tav tm="100000">
                                          <p:val>
                                            <p:strVal val="#ppt_x"/>
                                          </p:val>
                                        </p:tav>
                                      </p:tavLst>
                                    </p:anim>
                                    <p:anim calcmode="lin" valueType="num">
                                      <p:cBhvr>
                                        <p:cTn id="20" dur="250" fill="hold"/>
                                        <p:tgtEl>
                                          <p:spTgt spid="16"/>
                                        </p:tgtEl>
                                        <p:attrNameLst>
                                          <p:attrName>ppt_y</p:attrName>
                                        </p:attrNameLst>
                                      </p:cBhvr>
                                      <p:tavLst>
                                        <p:tav tm="0">
                                          <p:val>
                                            <p:strVal val="#ppt_y"/>
                                          </p:val>
                                        </p:tav>
                                        <p:tav tm="100000">
                                          <p:val>
                                            <p:strVal val="#ppt_y"/>
                                          </p:val>
                                        </p:tav>
                                      </p:tavLst>
                                    </p:anim>
                                    <p:anim calcmode="lin" valueType="num">
                                      <p:cBhvr>
                                        <p:cTn id="21" dur="250" fill="hold"/>
                                        <p:tgtEl>
                                          <p:spTgt spid="16"/>
                                        </p:tgtEl>
                                        <p:attrNameLst>
                                          <p:attrName>ppt_h</p:attrName>
                                        </p:attrNameLst>
                                      </p:cBhvr>
                                      <p:tavLst>
                                        <p:tav tm="0">
                                          <p:val>
                                            <p:strVal val="#ppt_h/10"/>
                                          </p:val>
                                        </p:tav>
                                        <p:tav tm="50000">
                                          <p:val>
                                            <p:strVal val="#ppt_h+.01"/>
                                          </p:val>
                                        </p:tav>
                                        <p:tav tm="100000">
                                          <p:val>
                                            <p:strVal val="#ppt_h"/>
                                          </p:val>
                                        </p:tav>
                                      </p:tavLst>
                                    </p:anim>
                                    <p:anim calcmode="lin" valueType="num">
                                      <p:cBhvr>
                                        <p:cTn id="22" dur="250" fill="hold"/>
                                        <p:tgtEl>
                                          <p:spTgt spid="16"/>
                                        </p:tgtEl>
                                        <p:attrNameLst>
                                          <p:attrName>ppt_w</p:attrName>
                                        </p:attrNameLst>
                                      </p:cBhvr>
                                      <p:tavLst>
                                        <p:tav tm="0">
                                          <p:val>
                                            <p:strVal val="#ppt_w/10"/>
                                          </p:val>
                                        </p:tav>
                                        <p:tav tm="50000">
                                          <p:val>
                                            <p:strVal val="#ppt_w+.01"/>
                                          </p:val>
                                        </p:tav>
                                        <p:tav tm="100000">
                                          <p:val>
                                            <p:strVal val="#ppt_w"/>
                                          </p:val>
                                        </p:tav>
                                      </p:tavLst>
                                    </p:anim>
                                    <p:animEffect transition="in" filter="fade">
                                      <p:cBhvr>
                                        <p:cTn id="23" dur="250" tmFilter="0,0; .5, 1; 1, 1"/>
                                        <p:tgtEl>
                                          <p:spTgt spid="16"/>
                                        </p:tgtEl>
                                      </p:cBhvr>
                                    </p:animEffect>
                                  </p:childTnLst>
                                </p:cTn>
                              </p:par>
                            </p:childTnLst>
                          </p:cTn>
                        </p:par>
                        <p:par>
                          <p:cTn id="24" fill="hold">
                            <p:stCondLst>
                              <p:cond delay="2875"/>
                            </p:stCondLst>
                            <p:childTnLst>
                              <p:par>
                                <p:cTn id="25" presetID="41" presetClass="entr" presetSubtype="0" fill="hold" grpId="0" nodeType="afterEffect">
                                  <p:stCondLst>
                                    <p:cond delay="0"/>
                                  </p:stCondLst>
                                  <p:iterate type="lt">
                                    <p:tmPct val="10000"/>
                                  </p:iterate>
                                  <p:childTnLst>
                                    <p:set>
                                      <p:cBhvr>
                                        <p:cTn id="26" dur="1" fill="hold">
                                          <p:stCondLst>
                                            <p:cond delay="0"/>
                                          </p:stCondLst>
                                        </p:cTn>
                                        <p:tgtEl>
                                          <p:spTgt spid="14"/>
                                        </p:tgtEl>
                                        <p:attrNameLst>
                                          <p:attrName>style.visibility</p:attrName>
                                        </p:attrNameLst>
                                      </p:cBhvr>
                                      <p:to>
                                        <p:strVal val="visible"/>
                                      </p:to>
                                    </p:set>
                                    <p:anim calcmode="lin" valueType="num">
                                      <p:cBhvr>
                                        <p:cTn id="27" dur="250" fill="hold"/>
                                        <p:tgtEl>
                                          <p:spTgt spid="14"/>
                                        </p:tgtEl>
                                        <p:attrNameLst>
                                          <p:attrName>ppt_x</p:attrName>
                                        </p:attrNameLst>
                                      </p:cBhvr>
                                      <p:tavLst>
                                        <p:tav tm="0">
                                          <p:val>
                                            <p:strVal val="#ppt_x"/>
                                          </p:val>
                                        </p:tav>
                                        <p:tav tm="50000">
                                          <p:val>
                                            <p:strVal val="#ppt_x+.1"/>
                                          </p:val>
                                        </p:tav>
                                        <p:tav tm="100000">
                                          <p:val>
                                            <p:strVal val="#ppt_x"/>
                                          </p:val>
                                        </p:tav>
                                      </p:tavLst>
                                    </p:anim>
                                    <p:anim calcmode="lin" valueType="num">
                                      <p:cBhvr>
                                        <p:cTn id="28" dur="250" fill="hold"/>
                                        <p:tgtEl>
                                          <p:spTgt spid="14"/>
                                        </p:tgtEl>
                                        <p:attrNameLst>
                                          <p:attrName>ppt_y</p:attrName>
                                        </p:attrNameLst>
                                      </p:cBhvr>
                                      <p:tavLst>
                                        <p:tav tm="0">
                                          <p:val>
                                            <p:strVal val="#ppt_y"/>
                                          </p:val>
                                        </p:tav>
                                        <p:tav tm="100000">
                                          <p:val>
                                            <p:strVal val="#ppt_y"/>
                                          </p:val>
                                        </p:tav>
                                      </p:tavLst>
                                    </p:anim>
                                    <p:anim calcmode="lin" valueType="num">
                                      <p:cBhvr>
                                        <p:cTn id="29" dur="250" fill="hold"/>
                                        <p:tgtEl>
                                          <p:spTgt spid="14"/>
                                        </p:tgtEl>
                                        <p:attrNameLst>
                                          <p:attrName>ppt_h</p:attrName>
                                        </p:attrNameLst>
                                      </p:cBhvr>
                                      <p:tavLst>
                                        <p:tav tm="0">
                                          <p:val>
                                            <p:strVal val="#ppt_h/10"/>
                                          </p:val>
                                        </p:tav>
                                        <p:tav tm="50000">
                                          <p:val>
                                            <p:strVal val="#ppt_h+.01"/>
                                          </p:val>
                                        </p:tav>
                                        <p:tav tm="100000">
                                          <p:val>
                                            <p:strVal val="#ppt_h"/>
                                          </p:val>
                                        </p:tav>
                                      </p:tavLst>
                                    </p:anim>
                                    <p:anim calcmode="lin" valueType="num">
                                      <p:cBhvr>
                                        <p:cTn id="30" dur="250" fill="hold"/>
                                        <p:tgtEl>
                                          <p:spTgt spid="14"/>
                                        </p:tgtEl>
                                        <p:attrNameLst>
                                          <p:attrName>ppt_w</p:attrName>
                                        </p:attrNameLst>
                                      </p:cBhvr>
                                      <p:tavLst>
                                        <p:tav tm="0">
                                          <p:val>
                                            <p:strVal val="#ppt_w/10"/>
                                          </p:val>
                                        </p:tav>
                                        <p:tav tm="50000">
                                          <p:val>
                                            <p:strVal val="#ppt_w+.01"/>
                                          </p:val>
                                        </p:tav>
                                        <p:tav tm="100000">
                                          <p:val>
                                            <p:strVal val="#ppt_w"/>
                                          </p:val>
                                        </p:tav>
                                      </p:tavLst>
                                    </p:anim>
                                    <p:animEffect transition="in" filter="fade">
                                      <p:cBhvr>
                                        <p:cTn id="31" dur="250" tmFilter="0,0; .5, 1; 1, 1"/>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16" grpId="0"/>
      <p:bldP spid="1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Прямоугольник 14"/>
          <p:cNvSpPr/>
          <p:nvPr/>
        </p:nvSpPr>
        <p:spPr>
          <a:xfrm>
            <a:off x="-16686" y="-2"/>
            <a:ext cx="12326967" cy="1718708"/>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5" name="TextBox 4"/>
          <p:cNvSpPr txBox="1"/>
          <p:nvPr/>
        </p:nvSpPr>
        <p:spPr>
          <a:xfrm>
            <a:off x="1496" y="445622"/>
            <a:ext cx="12300250" cy="1015663"/>
          </a:xfrm>
          <a:prstGeom prst="rect">
            <a:avLst/>
          </a:prstGeom>
          <a:noFill/>
        </p:spPr>
        <p:txBody>
          <a:bodyPr wrap="square" lIns="91440" tIns="45720" rIns="91440" bIns="45720" rtlCol="0" anchor="t">
            <a:spAutoFit/>
          </a:bodyPr>
          <a:lstStyle/>
          <a:p>
            <a:pPr algn="ctr"/>
            <a:r>
              <a:rPr lang="en-US" sz="4400" b="1" dirty="0">
                <a:solidFill>
                  <a:schemeClr val="bg1"/>
                </a:solidFill>
                <a:latin typeface="Karla"/>
              </a:rPr>
              <a:t>RECHERCHE DU MEILLEUR MODÈLE</a:t>
            </a:r>
          </a:p>
          <a:p>
            <a:pPr algn="ctr"/>
            <a:endParaRPr lang="en-US" sz="1600" dirty="0">
              <a:solidFill>
                <a:schemeClr val="bg1"/>
              </a:solidFill>
              <a:latin typeface="Raleway ExtraBold" panose="020B0903030101060003" pitchFamily="34" charset="-52"/>
            </a:endParaRPr>
          </a:p>
        </p:txBody>
      </p:sp>
      <p:sp>
        <p:nvSpPr>
          <p:cNvPr id="7" name="Подзаголовок 2"/>
          <p:cNvSpPr txBox="1">
            <a:spLocks/>
          </p:cNvSpPr>
          <p:nvPr/>
        </p:nvSpPr>
        <p:spPr>
          <a:xfrm>
            <a:off x="2642446" y="3958358"/>
            <a:ext cx="7072313" cy="1264949"/>
          </a:xfrm>
          <a:prstGeom prst="rect">
            <a:avLst/>
          </a:prstGeom>
        </p:spPr>
        <p:txBody>
          <a:bodyPr vert="horz" lIns="91440" tIns="45720" rIns="91440" bIns="45720" numCol="1" spcCol="18000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spcBef>
                <a:spcPts val="0"/>
              </a:spcBef>
              <a:buNone/>
            </a:pPr>
            <a:endParaRPr lang="en-US" sz="1200" dirty="0">
              <a:latin typeface="Karla" pitchFamily="2" charset="0"/>
              <a:ea typeface="Karla" pitchFamily="2" charset="0"/>
              <a:cs typeface="Poppins" panose="02000000000000000000" pitchFamily="2" charset="0"/>
            </a:endParaRPr>
          </a:p>
        </p:txBody>
      </p:sp>
      <p:grpSp>
        <p:nvGrpSpPr>
          <p:cNvPr id="9" name="Группа 8"/>
          <p:cNvGrpSpPr/>
          <p:nvPr/>
        </p:nvGrpSpPr>
        <p:grpSpPr>
          <a:xfrm>
            <a:off x="5788478" y="278266"/>
            <a:ext cx="681788" cy="165205"/>
            <a:chOff x="1194364" y="1515979"/>
            <a:chExt cx="681788" cy="165205"/>
          </a:xfrm>
        </p:grpSpPr>
        <p:sp>
          <p:nvSpPr>
            <p:cNvPr id="10" name="Овал 9"/>
            <p:cNvSpPr/>
            <p:nvPr/>
          </p:nvSpPr>
          <p:spPr>
            <a:xfrm>
              <a:off x="1194364" y="1515979"/>
              <a:ext cx="165205" cy="165205"/>
            </a:xfrm>
            <a:prstGeom prst="ellipse">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11" name="Овал 10"/>
            <p:cNvSpPr/>
            <p:nvPr/>
          </p:nvSpPr>
          <p:spPr>
            <a:xfrm>
              <a:off x="1452656" y="1515979"/>
              <a:ext cx="165205" cy="165205"/>
            </a:xfrm>
            <a:prstGeom prst="ellipse">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12" name="Овал 11"/>
            <p:cNvSpPr/>
            <p:nvPr/>
          </p:nvSpPr>
          <p:spPr>
            <a:xfrm>
              <a:off x="1710947" y="1515979"/>
              <a:ext cx="165205" cy="165205"/>
            </a:xfrm>
            <a:prstGeom prst="ellipse">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grpSp>
      <p:sp>
        <p:nvSpPr>
          <p:cNvPr id="4" name="Rectangle 3">
            <a:extLst>
              <a:ext uri="{FF2B5EF4-FFF2-40B4-BE49-F238E27FC236}">
                <a16:creationId xmlns:a16="http://schemas.microsoft.com/office/drawing/2014/main" id="{F6622F1D-F0FE-0738-8FC8-EF3C0D301ED1}"/>
              </a:ext>
            </a:extLst>
          </p:cNvPr>
          <p:cNvSpPr/>
          <p:nvPr/>
        </p:nvSpPr>
        <p:spPr>
          <a:xfrm>
            <a:off x="10074729" y="6380389"/>
            <a:ext cx="1755320" cy="4762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TextBox 4">
            <a:extLst>
              <a:ext uri="{FF2B5EF4-FFF2-40B4-BE49-F238E27FC236}">
                <a16:creationId xmlns:a16="http://schemas.microsoft.com/office/drawing/2014/main" id="{3887EA78-9D63-B696-B592-74C911B05569}"/>
              </a:ext>
            </a:extLst>
          </p:cNvPr>
          <p:cNvSpPr txBox="1"/>
          <p:nvPr/>
        </p:nvSpPr>
        <p:spPr>
          <a:xfrm>
            <a:off x="-29652" y="1159788"/>
            <a:ext cx="12366994" cy="707886"/>
          </a:xfrm>
          <a:prstGeom prst="rect">
            <a:avLst/>
          </a:prstGeom>
          <a:noFill/>
        </p:spPr>
        <p:txBody>
          <a:bodyPr wrap="square" lIns="91440" tIns="45720" rIns="91440" bIns="45720" rtlCol="0" anchor="t">
            <a:spAutoFit/>
          </a:bodyPr>
          <a:lstStyle/>
          <a:p>
            <a:pPr algn="ctr"/>
            <a:r>
              <a:rPr lang="en-US" sz="2400" b="1" dirty="0">
                <a:solidFill>
                  <a:schemeClr val="bg1"/>
                </a:solidFill>
                <a:latin typeface="Karla"/>
              </a:rPr>
              <a:t>UTILISATION DE TENSORFLOW POUR TROUVER LES MEILLEURS PARAMÈTRES</a:t>
            </a:r>
          </a:p>
          <a:p>
            <a:pPr algn="ctr"/>
            <a:endParaRPr lang="en-US" sz="1600" dirty="0">
              <a:solidFill>
                <a:schemeClr val="bg1"/>
              </a:solidFill>
              <a:latin typeface="Raleway ExtraBold" panose="020B0903030101060003" pitchFamily="34" charset="-52"/>
            </a:endParaRPr>
          </a:p>
        </p:txBody>
      </p:sp>
      <p:sp>
        <p:nvSpPr>
          <p:cNvPr id="13" name="TextBox 10">
            <a:extLst>
              <a:ext uri="{FF2B5EF4-FFF2-40B4-BE49-F238E27FC236}">
                <a16:creationId xmlns:a16="http://schemas.microsoft.com/office/drawing/2014/main" id="{5BB02F6A-EBB5-375E-AF7D-D3B5485637F0}"/>
              </a:ext>
            </a:extLst>
          </p:cNvPr>
          <p:cNvSpPr txBox="1"/>
          <p:nvPr/>
        </p:nvSpPr>
        <p:spPr>
          <a:xfrm>
            <a:off x="22658" y="1933132"/>
            <a:ext cx="12169775" cy="1015663"/>
          </a:xfrm>
          <a:prstGeom prst="rect">
            <a:avLst/>
          </a:prstGeom>
          <a:noFill/>
        </p:spPr>
        <p:txBody>
          <a:bodyPr wrap="square" lIns="91440" tIns="45720" rIns="91440" bIns="45720" rtlCol="0" anchor="t">
            <a:spAutoFit/>
          </a:bodyPr>
          <a:lstStyle/>
          <a:p>
            <a:pPr algn="ctr"/>
            <a:r>
              <a:rPr lang="en-US" sz="4400" b="1" u="sng" dirty="0">
                <a:solidFill>
                  <a:srgbClr val="000000"/>
                </a:solidFill>
                <a:latin typeface="Karla"/>
                <a:ea typeface="Karla" pitchFamily="2" charset="0"/>
              </a:rPr>
              <a:t>RÉSULTAT FINAL (CLASSIFICATION BINAIRE) :</a:t>
            </a:r>
          </a:p>
          <a:p>
            <a:pPr algn="ctr"/>
            <a:endParaRPr lang="en-US" sz="1600" dirty="0">
              <a:latin typeface="Raleway ExtraBold" panose="020B0903030101060003" pitchFamily="34" charset="-52"/>
            </a:endParaRPr>
          </a:p>
        </p:txBody>
      </p:sp>
      <p:pic>
        <p:nvPicPr>
          <p:cNvPr id="17" name="Image 19" descr="Une image contenant texte&#10;&#10;Description générée automatiquement">
            <a:extLst>
              <a:ext uri="{FF2B5EF4-FFF2-40B4-BE49-F238E27FC236}">
                <a16:creationId xmlns:a16="http://schemas.microsoft.com/office/drawing/2014/main" id="{1FECCDD4-CAEC-BE85-A963-524928C3E684}"/>
              </a:ext>
            </a:extLst>
          </p:cNvPr>
          <p:cNvPicPr>
            <a:picLocks noChangeAspect="1"/>
          </p:cNvPicPr>
          <p:nvPr/>
        </p:nvPicPr>
        <p:blipFill>
          <a:blip r:embed="rId2"/>
          <a:stretch>
            <a:fillRect/>
          </a:stretch>
        </p:blipFill>
        <p:spPr>
          <a:xfrm>
            <a:off x="2744355" y="2948491"/>
            <a:ext cx="6697518" cy="2508108"/>
          </a:xfrm>
          <a:prstGeom prst="rect">
            <a:avLst/>
          </a:prstGeom>
        </p:spPr>
      </p:pic>
      <p:sp>
        <p:nvSpPr>
          <p:cNvPr id="20" name="ZoneTexte 19">
            <a:extLst>
              <a:ext uri="{FF2B5EF4-FFF2-40B4-BE49-F238E27FC236}">
                <a16:creationId xmlns:a16="http://schemas.microsoft.com/office/drawing/2014/main" id="{6193C888-C830-FAC1-4B71-248AA2CF3633}"/>
              </a:ext>
            </a:extLst>
          </p:cNvPr>
          <p:cNvSpPr txBox="1"/>
          <p:nvPr/>
        </p:nvSpPr>
        <p:spPr>
          <a:xfrm>
            <a:off x="2765135" y="5784272"/>
            <a:ext cx="682336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u="sng" dirty="0"/>
              <a:t>Conclusion :</a:t>
            </a:r>
            <a:r>
              <a:rPr lang="fr-FR" dirty="0"/>
              <a:t> résultats des test non concluants avec </a:t>
            </a:r>
            <a:r>
              <a:rPr lang="fr-FR" dirty="0" err="1"/>
              <a:t>Tensorflow</a:t>
            </a:r>
            <a:r>
              <a:rPr lang="fr-FR" dirty="0"/>
              <a:t>.</a:t>
            </a:r>
          </a:p>
        </p:txBody>
      </p:sp>
    </p:spTree>
    <p:extLst>
      <p:ext uri="{BB962C8B-B14F-4D97-AF65-F5344CB8AC3E}">
        <p14:creationId xmlns:p14="http://schemas.microsoft.com/office/powerpoint/2010/main" val="962318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 calcmode="lin" valueType="num">
                                      <p:cBhvr>
                                        <p:cTn id="7" dur="250" fill="hold"/>
                                        <p:tgtEl>
                                          <p:spTgt spid="5"/>
                                        </p:tgtEl>
                                        <p:attrNameLst>
                                          <p:attrName>ppt_x</p:attrName>
                                        </p:attrNameLst>
                                      </p:cBhvr>
                                      <p:tavLst>
                                        <p:tav tm="0">
                                          <p:val>
                                            <p:strVal val="#ppt_x"/>
                                          </p:val>
                                        </p:tav>
                                        <p:tav tm="50000">
                                          <p:val>
                                            <p:strVal val="#ppt_x+.1"/>
                                          </p:val>
                                        </p:tav>
                                        <p:tav tm="100000">
                                          <p:val>
                                            <p:strVal val="#ppt_x"/>
                                          </p:val>
                                        </p:tav>
                                      </p:tavLst>
                                    </p:anim>
                                    <p:anim calcmode="lin" valueType="num">
                                      <p:cBhvr>
                                        <p:cTn id="8" dur="250" fill="hold"/>
                                        <p:tgtEl>
                                          <p:spTgt spid="5"/>
                                        </p:tgtEl>
                                        <p:attrNameLst>
                                          <p:attrName>ppt_y</p:attrName>
                                        </p:attrNameLst>
                                      </p:cBhvr>
                                      <p:tavLst>
                                        <p:tav tm="0">
                                          <p:val>
                                            <p:strVal val="#ppt_y"/>
                                          </p:val>
                                        </p:tav>
                                        <p:tav tm="100000">
                                          <p:val>
                                            <p:strVal val="#ppt_y"/>
                                          </p:val>
                                        </p:tav>
                                      </p:tavLst>
                                    </p:anim>
                                    <p:anim calcmode="lin" valueType="num">
                                      <p:cBhvr>
                                        <p:cTn id="9" dur="250" fill="hold"/>
                                        <p:tgtEl>
                                          <p:spTgt spid="5"/>
                                        </p:tgtEl>
                                        <p:attrNameLst>
                                          <p:attrName>ppt_h</p:attrName>
                                        </p:attrNameLst>
                                      </p:cBhvr>
                                      <p:tavLst>
                                        <p:tav tm="0">
                                          <p:val>
                                            <p:strVal val="#ppt_h/10"/>
                                          </p:val>
                                        </p:tav>
                                        <p:tav tm="50000">
                                          <p:val>
                                            <p:strVal val="#ppt_h+.01"/>
                                          </p:val>
                                        </p:tav>
                                        <p:tav tm="100000">
                                          <p:val>
                                            <p:strVal val="#ppt_h"/>
                                          </p:val>
                                        </p:tav>
                                      </p:tavLst>
                                    </p:anim>
                                    <p:anim calcmode="lin" valueType="num">
                                      <p:cBhvr>
                                        <p:cTn id="10" dur="250" fill="hold"/>
                                        <p:tgtEl>
                                          <p:spTgt spid="5"/>
                                        </p:tgtEl>
                                        <p:attrNameLst>
                                          <p:attrName>ppt_w</p:attrName>
                                        </p:attrNameLst>
                                      </p:cBhvr>
                                      <p:tavLst>
                                        <p:tav tm="0">
                                          <p:val>
                                            <p:strVal val="#ppt_w/10"/>
                                          </p:val>
                                        </p:tav>
                                        <p:tav tm="50000">
                                          <p:val>
                                            <p:strVal val="#ppt_w+.01"/>
                                          </p:val>
                                        </p:tav>
                                        <p:tav tm="100000">
                                          <p:val>
                                            <p:strVal val="#ppt_w"/>
                                          </p:val>
                                        </p:tav>
                                      </p:tavLst>
                                    </p:anim>
                                    <p:animEffect transition="in" filter="fade">
                                      <p:cBhvr>
                                        <p:cTn id="11" dur="250" tmFilter="0,0; .5, 1; 1, 1"/>
                                        <p:tgtEl>
                                          <p:spTgt spid="5"/>
                                        </p:tgtEl>
                                      </p:cBhvr>
                                    </p:animEffect>
                                  </p:childTnLst>
                                </p:cTn>
                              </p:par>
                            </p:childTnLst>
                          </p:cTn>
                        </p:par>
                        <p:par>
                          <p:cTn id="12" fill="hold">
                            <p:stCondLst>
                              <p:cond delay="850"/>
                            </p:stCondLst>
                            <p:childTnLst>
                              <p:par>
                                <p:cTn id="13" presetID="22" presetClass="entr" presetSubtype="1" fill="hold" grpId="0" nodeType="afterEffect" nodePh="1">
                                  <p:stCondLst>
                                    <p:cond delay="0"/>
                                  </p:stCondLst>
                                  <p:endCondLst>
                                    <p:cond evt="begin" delay="0">
                                      <p:tn val="13"/>
                                    </p:cond>
                                  </p:endCondLst>
                                  <p:childTnLst>
                                    <p:set>
                                      <p:cBhvr>
                                        <p:cTn id="14" dur="1" fill="hold">
                                          <p:stCondLst>
                                            <p:cond delay="0"/>
                                          </p:stCondLst>
                                        </p:cTn>
                                        <p:tgtEl>
                                          <p:spTgt spid="7"/>
                                        </p:tgtEl>
                                        <p:attrNameLst>
                                          <p:attrName>style.visibility</p:attrName>
                                        </p:attrNameLst>
                                      </p:cBhvr>
                                      <p:to>
                                        <p:strVal val="visible"/>
                                      </p:to>
                                    </p:set>
                                    <p:animEffect transition="in" filter="wipe(up)">
                                      <p:cBhvr>
                                        <p:cTn id="15" dur="400"/>
                                        <p:tgtEl>
                                          <p:spTgt spid="7"/>
                                        </p:tgtEl>
                                      </p:cBhvr>
                                    </p:animEffect>
                                  </p:childTnLst>
                                </p:cTn>
                              </p:par>
                            </p:childTnLst>
                          </p:cTn>
                        </p:par>
                        <p:par>
                          <p:cTn id="16" fill="hold">
                            <p:stCondLst>
                              <p:cond delay="1250"/>
                            </p:stCondLst>
                            <p:childTnLst>
                              <p:par>
                                <p:cTn id="17" presetID="41" presetClass="entr" presetSubtype="0" fill="hold" grpId="0" nodeType="afterEffect">
                                  <p:stCondLst>
                                    <p:cond delay="0"/>
                                  </p:stCondLst>
                                  <p:iterate type="lt">
                                    <p:tmPct val="10000"/>
                                  </p:iterate>
                                  <p:childTnLst>
                                    <p:set>
                                      <p:cBhvr>
                                        <p:cTn id="18" dur="1" fill="hold">
                                          <p:stCondLst>
                                            <p:cond delay="0"/>
                                          </p:stCondLst>
                                        </p:cTn>
                                        <p:tgtEl>
                                          <p:spTgt spid="16"/>
                                        </p:tgtEl>
                                        <p:attrNameLst>
                                          <p:attrName>style.visibility</p:attrName>
                                        </p:attrNameLst>
                                      </p:cBhvr>
                                      <p:to>
                                        <p:strVal val="visible"/>
                                      </p:to>
                                    </p:set>
                                    <p:anim calcmode="lin" valueType="num">
                                      <p:cBhvr>
                                        <p:cTn id="19" dur="250" fill="hold"/>
                                        <p:tgtEl>
                                          <p:spTgt spid="16"/>
                                        </p:tgtEl>
                                        <p:attrNameLst>
                                          <p:attrName>ppt_x</p:attrName>
                                        </p:attrNameLst>
                                      </p:cBhvr>
                                      <p:tavLst>
                                        <p:tav tm="0">
                                          <p:val>
                                            <p:strVal val="#ppt_x"/>
                                          </p:val>
                                        </p:tav>
                                        <p:tav tm="50000">
                                          <p:val>
                                            <p:strVal val="#ppt_x+.1"/>
                                          </p:val>
                                        </p:tav>
                                        <p:tav tm="100000">
                                          <p:val>
                                            <p:strVal val="#ppt_x"/>
                                          </p:val>
                                        </p:tav>
                                      </p:tavLst>
                                    </p:anim>
                                    <p:anim calcmode="lin" valueType="num">
                                      <p:cBhvr>
                                        <p:cTn id="20" dur="250" fill="hold"/>
                                        <p:tgtEl>
                                          <p:spTgt spid="16"/>
                                        </p:tgtEl>
                                        <p:attrNameLst>
                                          <p:attrName>ppt_y</p:attrName>
                                        </p:attrNameLst>
                                      </p:cBhvr>
                                      <p:tavLst>
                                        <p:tav tm="0">
                                          <p:val>
                                            <p:strVal val="#ppt_y"/>
                                          </p:val>
                                        </p:tav>
                                        <p:tav tm="100000">
                                          <p:val>
                                            <p:strVal val="#ppt_y"/>
                                          </p:val>
                                        </p:tav>
                                      </p:tavLst>
                                    </p:anim>
                                    <p:anim calcmode="lin" valueType="num">
                                      <p:cBhvr>
                                        <p:cTn id="21" dur="250" fill="hold"/>
                                        <p:tgtEl>
                                          <p:spTgt spid="16"/>
                                        </p:tgtEl>
                                        <p:attrNameLst>
                                          <p:attrName>ppt_h</p:attrName>
                                        </p:attrNameLst>
                                      </p:cBhvr>
                                      <p:tavLst>
                                        <p:tav tm="0">
                                          <p:val>
                                            <p:strVal val="#ppt_h/10"/>
                                          </p:val>
                                        </p:tav>
                                        <p:tav tm="50000">
                                          <p:val>
                                            <p:strVal val="#ppt_h+.01"/>
                                          </p:val>
                                        </p:tav>
                                        <p:tav tm="100000">
                                          <p:val>
                                            <p:strVal val="#ppt_h"/>
                                          </p:val>
                                        </p:tav>
                                      </p:tavLst>
                                    </p:anim>
                                    <p:anim calcmode="lin" valueType="num">
                                      <p:cBhvr>
                                        <p:cTn id="22" dur="250" fill="hold"/>
                                        <p:tgtEl>
                                          <p:spTgt spid="16"/>
                                        </p:tgtEl>
                                        <p:attrNameLst>
                                          <p:attrName>ppt_w</p:attrName>
                                        </p:attrNameLst>
                                      </p:cBhvr>
                                      <p:tavLst>
                                        <p:tav tm="0">
                                          <p:val>
                                            <p:strVal val="#ppt_w/10"/>
                                          </p:val>
                                        </p:tav>
                                        <p:tav tm="50000">
                                          <p:val>
                                            <p:strVal val="#ppt_w+.01"/>
                                          </p:val>
                                        </p:tav>
                                        <p:tav tm="100000">
                                          <p:val>
                                            <p:strVal val="#ppt_w"/>
                                          </p:val>
                                        </p:tav>
                                      </p:tavLst>
                                    </p:anim>
                                    <p:animEffect transition="in" filter="fade">
                                      <p:cBhvr>
                                        <p:cTn id="23" dur="250" tmFilter="0,0; .5, 1; 1, 1"/>
                                        <p:tgtEl>
                                          <p:spTgt spid="16"/>
                                        </p:tgtEl>
                                      </p:cBhvr>
                                    </p:animEffect>
                                  </p:childTnLst>
                                </p:cTn>
                              </p:par>
                            </p:childTnLst>
                          </p:cTn>
                        </p:par>
                        <p:par>
                          <p:cTn id="24" fill="hold">
                            <p:stCondLst>
                              <p:cond delay="2875"/>
                            </p:stCondLst>
                            <p:childTnLst>
                              <p:par>
                                <p:cTn id="25" presetID="41" presetClass="entr" presetSubtype="0" fill="hold" grpId="0" nodeType="afterEffect">
                                  <p:stCondLst>
                                    <p:cond delay="0"/>
                                  </p:stCondLst>
                                  <p:iterate type="lt">
                                    <p:tmPct val="10000"/>
                                  </p:iterate>
                                  <p:childTnLst>
                                    <p:set>
                                      <p:cBhvr>
                                        <p:cTn id="26" dur="1" fill="hold">
                                          <p:stCondLst>
                                            <p:cond delay="0"/>
                                          </p:stCondLst>
                                        </p:cTn>
                                        <p:tgtEl>
                                          <p:spTgt spid="13"/>
                                        </p:tgtEl>
                                        <p:attrNameLst>
                                          <p:attrName>style.visibility</p:attrName>
                                        </p:attrNameLst>
                                      </p:cBhvr>
                                      <p:to>
                                        <p:strVal val="visible"/>
                                      </p:to>
                                    </p:set>
                                    <p:anim calcmode="lin" valueType="num">
                                      <p:cBhvr>
                                        <p:cTn id="27" dur="250" fill="hold"/>
                                        <p:tgtEl>
                                          <p:spTgt spid="13"/>
                                        </p:tgtEl>
                                        <p:attrNameLst>
                                          <p:attrName>ppt_x</p:attrName>
                                        </p:attrNameLst>
                                      </p:cBhvr>
                                      <p:tavLst>
                                        <p:tav tm="0">
                                          <p:val>
                                            <p:strVal val="#ppt_x"/>
                                          </p:val>
                                        </p:tav>
                                        <p:tav tm="50000">
                                          <p:val>
                                            <p:strVal val="#ppt_x+.1"/>
                                          </p:val>
                                        </p:tav>
                                        <p:tav tm="100000">
                                          <p:val>
                                            <p:strVal val="#ppt_x"/>
                                          </p:val>
                                        </p:tav>
                                      </p:tavLst>
                                    </p:anim>
                                    <p:anim calcmode="lin" valueType="num">
                                      <p:cBhvr>
                                        <p:cTn id="28" dur="250" fill="hold"/>
                                        <p:tgtEl>
                                          <p:spTgt spid="13"/>
                                        </p:tgtEl>
                                        <p:attrNameLst>
                                          <p:attrName>ppt_y</p:attrName>
                                        </p:attrNameLst>
                                      </p:cBhvr>
                                      <p:tavLst>
                                        <p:tav tm="0">
                                          <p:val>
                                            <p:strVal val="#ppt_y"/>
                                          </p:val>
                                        </p:tav>
                                        <p:tav tm="100000">
                                          <p:val>
                                            <p:strVal val="#ppt_y"/>
                                          </p:val>
                                        </p:tav>
                                      </p:tavLst>
                                    </p:anim>
                                    <p:anim calcmode="lin" valueType="num">
                                      <p:cBhvr>
                                        <p:cTn id="29" dur="250" fill="hold"/>
                                        <p:tgtEl>
                                          <p:spTgt spid="13"/>
                                        </p:tgtEl>
                                        <p:attrNameLst>
                                          <p:attrName>ppt_h</p:attrName>
                                        </p:attrNameLst>
                                      </p:cBhvr>
                                      <p:tavLst>
                                        <p:tav tm="0">
                                          <p:val>
                                            <p:strVal val="#ppt_h/10"/>
                                          </p:val>
                                        </p:tav>
                                        <p:tav tm="50000">
                                          <p:val>
                                            <p:strVal val="#ppt_h+.01"/>
                                          </p:val>
                                        </p:tav>
                                        <p:tav tm="100000">
                                          <p:val>
                                            <p:strVal val="#ppt_h"/>
                                          </p:val>
                                        </p:tav>
                                      </p:tavLst>
                                    </p:anim>
                                    <p:anim calcmode="lin" valueType="num">
                                      <p:cBhvr>
                                        <p:cTn id="30" dur="250" fill="hold"/>
                                        <p:tgtEl>
                                          <p:spTgt spid="13"/>
                                        </p:tgtEl>
                                        <p:attrNameLst>
                                          <p:attrName>ppt_w</p:attrName>
                                        </p:attrNameLst>
                                      </p:cBhvr>
                                      <p:tavLst>
                                        <p:tav tm="0">
                                          <p:val>
                                            <p:strVal val="#ppt_w/10"/>
                                          </p:val>
                                        </p:tav>
                                        <p:tav tm="50000">
                                          <p:val>
                                            <p:strVal val="#ppt_w+.01"/>
                                          </p:val>
                                        </p:tav>
                                        <p:tav tm="100000">
                                          <p:val>
                                            <p:strVal val="#ppt_w"/>
                                          </p:val>
                                        </p:tav>
                                      </p:tavLst>
                                    </p:anim>
                                    <p:animEffect transition="in" filter="fade">
                                      <p:cBhvr>
                                        <p:cTn id="31" dur="250" tmFilter="0,0; .5, 1; 1, 1"/>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16" grpId="0"/>
      <p:bldP spid="1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Прямоугольник 5"/>
          <p:cNvSpPr/>
          <p:nvPr/>
        </p:nvSpPr>
        <p:spPr>
          <a:xfrm>
            <a:off x="0" y="0"/>
            <a:ext cx="12192000" cy="6858000"/>
          </a:xfrm>
          <a:prstGeom prst="rect">
            <a:avLst/>
          </a:prstGeom>
          <a:solidFill>
            <a:schemeClr val="bg2">
              <a:lumMod val="10000"/>
              <a:alpha val="8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7" name="TextBox 6"/>
          <p:cNvSpPr txBox="1"/>
          <p:nvPr/>
        </p:nvSpPr>
        <p:spPr>
          <a:xfrm>
            <a:off x="-1876" y="1806621"/>
            <a:ext cx="12195753" cy="1015663"/>
          </a:xfrm>
          <a:prstGeom prst="rect">
            <a:avLst/>
          </a:prstGeom>
          <a:noFill/>
        </p:spPr>
        <p:txBody>
          <a:bodyPr wrap="square" lIns="91440" tIns="45720" rIns="91440" bIns="45720" rtlCol="0" anchor="t">
            <a:spAutoFit/>
          </a:bodyPr>
          <a:lstStyle/>
          <a:p>
            <a:pPr algn="ctr"/>
            <a:r>
              <a:rPr lang="en-US" sz="4400" b="1" u="sng" dirty="0">
                <a:solidFill>
                  <a:schemeClr val="bg1"/>
                </a:solidFill>
                <a:latin typeface="Karla"/>
                <a:cs typeface="Calibri"/>
              </a:rPr>
              <a:t>CONCLUSION</a:t>
            </a:r>
          </a:p>
          <a:p>
            <a:pPr algn="ctr"/>
            <a:endParaRPr lang="en-US" sz="1600" dirty="0">
              <a:solidFill>
                <a:schemeClr val="bg1"/>
              </a:solidFill>
              <a:latin typeface="Raleway ExtraBold" panose="020B0903030101060003" pitchFamily="34" charset="-52"/>
            </a:endParaRPr>
          </a:p>
        </p:txBody>
      </p:sp>
      <p:cxnSp>
        <p:nvCxnSpPr>
          <p:cNvPr id="8" name="Прямая соединительная линия 7"/>
          <p:cNvCxnSpPr/>
          <p:nvPr/>
        </p:nvCxnSpPr>
        <p:spPr>
          <a:xfrm>
            <a:off x="5572125" y="3415090"/>
            <a:ext cx="1047750" cy="0"/>
          </a:xfrm>
          <a:prstGeom prst="line">
            <a:avLst/>
          </a:prstGeom>
          <a:ln w="76200">
            <a:solidFill>
              <a:srgbClr val="CA4E39"/>
            </a:solidFill>
          </a:ln>
        </p:spPr>
        <p:style>
          <a:lnRef idx="1">
            <a:schemeClr val="accent1"/>
          </a:lnRef>
          <a:fillRef idx="0">
            <a:schemeClr val="accent1"/>
          </a:fillRef>
          <a:effectRef idx="0">
            <a:schemeClr val="accent1"/>
          </a:effectRef>
          <a:fontRef idx="minor">
            <a:schemeClr val="tx1"/>
          </a:fontRef>
        </p:style>
      </p:cxnSp>
      <p:sp>
        <p:nvSpPr>
          <p:cNvPr id="9" name="Подзаголовок 2"/>
          <p:cNvSpPr txBox="1">
            <a:spLocks/>
          </p:cNvSpPr>
          <p:nvPr/>
        </p:nvSpPr>
        <p:spPr>
          <a:xfrm>
            <a:off x="2559844" y="3618304"/>
            <a:ext cx="7072313" cy="2936432"/>
          </a:xfrm>
          <a:prstGeom prst="rect">
            <a:avLst/>
          </a:prstGeom>
        </p:spPr>
        <p:txBody>
          <a:bodyPr vert="horz" lIns="91440" tIns="45720" rIns="91440" bIns="45720" numCol="1" spcCol="18000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spcBef>
                <a:spcPts val="0"/>
              </a:spcBef>
              <a:buNone/>
            </a:pPr>
            <a:r>
              <a:rPr lang="en-US" sz="1200" dirty="0">
                <a:solidFill>
                  <a:schemeClr val="bg1">
                    <a:lumMod val="75000"/>
                  </a:schemeClr>
                </a:solidFill>
                <a:latin typeface="Karla"/>
                <a:ea typeface="Karla" pitchFamily="2" charset="0"/>
                <a:cs typeface="Poppins"/>
              </a:rPr>
              <a:t>- </a:t>
            </a:r>
            <a:r>
              <a:rPr lang="en-US" sz="1200" dirty="0" err="1">
                <a:solidFill>
                  <a:schemeClr val="bg1">
                    <a:lumMod val="75000"/>
                  </a:schemeClr>
                </a:solidFill>
                <a:latin typeface="Karla"/>
                <a:ea typeface="Karla" pitchFamily="2" charset="0"/>
                <a:cs typeface="Poppins"/>
              </a:rPr>
              <a:t>Trouver</a:t>
            </a:r>
            <a:r>
              <a:rPr lang="en-US" sz="1200" dirty="0">
                <a:solidFill>
                  <a:schemeClr val="bg1">
                    <a:lumMod val="75000"/>
                  </a:schemeClr>
                </a:solidFill>
                <a:latin typeface="Karla"/>
                <a:ea typeface="Karla" pitchFamily="2" charset="0"/>
                <a:cs typeface="Poppins"/>
              </a:rPr>
              <a:t> le </a:t>
            </a:r>
            <a:r>
              <a:rPr lang="en-US" sz="1200" dirty="0" err="1">
                <a:solidFill>
                  <a:schemeClr val="bg1">
                    <a:lumMod val="75000"/>
                  </a:schemeClr>
                </a:solidFill>
                <a:latin typeface="Karla"/>
                <a:ea typeface="Karla" pitchFamily="2" charset="0"/>
                <a:cs typeface="Poppins"/>
              </a:rPr>
              <a:t>modèle</a:t>
            </a:r>
            <a:r>
              <a:rPr lang="en-US" sz="1200" dirty="0">
                <a:solidFill>
                  <a:schemeClr val="bg1">
                    <a:lumMod val="75000"/>
                  </a:schemeClr>
                </a:solidFill>
                <a:latin typeface="Karla"/>
                <a:ea typeface="Karla" pitchFamily="2" charset="0"/>
                <a:cs typeface="Poppins"/>
              </a:rPr>
              <a:t> qui </a:t>
            </a:r>
            <a:r>
              <a:rPr lang="en-US" sz="1200" dirty="0" err="1">
                <a:solidFill>
                  <a:schemeClr val="bg1">
                    <a:lumMod val="75000"/>
                  </a:schemeClr>
                </a:solidFill>
                <a:latin typeface="Karla"/>
                <a:ea typeface="Karla" pitchFamily="2" charset="0"/>
                <a:cs typeface="Poppins"/>
              </a:rPr>
              <a:t>possède</a:t>
            </a:r>
            <a:r>
              <a:rPr lang="en-US" sz="1200" dirty="0">
                <a:solidFill>
                  <a:schemeClr val="bg1">
                    <a:lumMod val="75000"/>
                  </a:schemeClr>
                </a:solidFill>
                <a:latin typeface="Karla"/>
                <a:ea typeface="Karla" pitchFamily="2" charset="0"/>
                <a:cs typeface="Poppins"/>
              </a:rPr>
              <a:t> le </a:t>
            </a:r>
            <a:r>
              <a:rPr lang="en-US" sz="1200" dirty="0" err="1">
                <a:solidFill>
                  <a:schemeClr val="bg1">
                    <a:lumMod val="75000"/>
                  </a:schemeClr>
                </a:solidFill>
                <a:latin typeface="Karla"/>
                <a:ea typeface="Karla" pitchFamily="2" charset="0"/>
                <a:cs typeface="Poppins"/>
              </a:rPr>
              <a:t>meilleur</a:t>
            </a:r>
            <a:r>
              <a:rPr lang="en-US" sz="1200" dirty="0">
                <a:solidFill>
                  <a:schemeClr val="bg1">
                    <a:lumMod val="75000"/>
                  </a:schemeClr>
                </a:solidFill>
                <a:latin typeface="Karla"/>
                <a:ea typeface="Karla" pitchFamily="2" charset="0"/>
                <a:cs typeface="Poppins"/>
              </a:rPr>
              <a:t> </a:t>
            </a:r>
            <a:r>
              <a:rPr lang="en-US" sz="1200" dirty="0" err="1">
                <a:solidFill>
                  <a:schemeClr val="bg1">
                    <a:lumMod val="75000"/>
                  </a:schemeClr>
                </a:solidFill>
                <a:latin typeface="Karla"/>
                <a:ea typeface="Karla" pitchFamily="2" charset="0"/>
                <a:cs typeface="Poppins"/>
              </a:rPr>
              <a:t>antiscore</a:t>
            </a:r>
            <a:r>
              <a:rPr lang="en-US" sz="1200" dirty="0">
                <a:solidFill>
                  <a:schemeClr val="bg1">
                    <a:lumMod val="75000"/>
                  </a:schemeClr>
                </a:solidFill>
                <a:latin typeface="Karla"/>
                <a:ea typeface="Karla" pitchFamily="2" charset="0"/>
                <a:cs typeface="Poppins"/>
              </a:rPr>
              <a:t>, le </a:t>
            </a:r>
            <a:r>
              <a:rPr lang="en-US" sz="1200" dirty="0" err="1">
                <a:solidFill>
                  <a:schemeClr val="bg1">
                    <a:lumMod val="75000"/>
                  </a:schemeClr>
                </a:solidFill>
                <a:latin typeface="Karla"/>
                <a:ea typeface="Karla" pitchFamily="2" charset="0"/>
                <a:cs typeface="Poppins"/>
              </a:rPr>
              <a:t>modèle</a:t>
            </a:r>
            <a:r>
              <a:rPr lang="en-US" sz="1200" dirty="0">
                <a:solidFill>
                  <a:schemeClr val="bg1">
                    <a:lumMod val="75000"/>
                  </a:schemeClr>
                </a:solidFill>
                <a:latin typeface="Karla"/>
                <a:ea typeface="Karla" pitchFamily="2" charset="0"/>
                <a:cs typeface="Poppins"/>
              </a:rPr>
              <a:t> qui </a:t>
            </a:r>
            <a:r>
              <a:rPr lang="en-US" sz="1200" dirty="0" err="1">
                <a:solidFill>
                  <a:schemeClr val="bg1">
                    <a:lumMod val="75000"/>
                  </a:schemeClr>
                </a:solidFill>
                <a:latin typeface="Karla"/>
                <a:ea typeface="Karla" pitchFamily="2" charset="0"/>
                <a:cs typeface="Poppins"/>
              </a:rPr>
              <a:t>possède</a:t>
            </a:r>
            <a:r>
              <a:rPr lang="en-US" sz="1200" dirty="0">
                <a:solidFill>
                  <a:schemeClr val="bg1">
                    <a:lumMod val="75000"/>
                  </a:schemeClr>
                </a:solidFill>
                <a:latin typeface="Karla"/>
                <a:ea typeface="Karla" pitchFamily="2" charset="0"/>
                <a:cs typeface="Poppins"/>
              </a:rPr>
              <a:t> le </a:t>
            </a:r>
            <a:r>
              <a:rPr lang="en-US" sz="1200" dirty="0" err="1">
                <a:solidFill>
                  <a:schemeClr val="bg1">
                    <a:lumMod val="75000"/>
                  </a:schemeClr>
                </a:solidFill>
                <a:latin typeface="Karla"/>
                <a:ea typeface="Karla" pitchFamily="2" charset="0"/>
                <a:cs typeface="Poppins"/>
              </a:rPr>
              <a:t>meilleur</a:t>
            </a:r>
            <a:r>
              <a:rPr lang="en-US" sz="1200" dirty="0">
                <a:solidFill>
                  <a:schemeClr val="bg1">
                    <a:lumMod val="75000"/>
                  </a:schemeClr>
                </a:solidFill>
                <a:latin typeface="Karla"/>
                <a:ea typeface="Karla" pitchFamily="2" charset="0"/>
                <a:cs typeface="Poppins"/>
              </a:rPr>
              <a:t> temps de fit et le </a:t>
            </a:r>
            <a:r>
              <a:rPr lang="en-US" sz="1200" dirty="0" err="1">
                <a:solidFill>
                  <a:schemeClr val="bg1">
                    <a:lumMod val="75000"/>
                  </a:schemeClr>
                </a:solidFill>
                <a:latin typeface="Karla"/>
                <a:ea typeface="Karla" pitchFamily="2" charset="0"/>
                <a:cs typeface="Poppins"/>
              </a:rPr>
              <a:t>modèle</a:t>
            </a:r>
            <a:r>
              <a:rPr lang="en-US" sz="1200" dirty="0">
                <a:solidFill>
                  <a:schemeClr val="bg1">
                    <a:lumMod val="75000"/>
                  </a:schemeClr>
                </a:solidFill>
                <a:latin typeface="Karla"/>
                <a:ea typeface="Karla" pitchFamily="2" charset="0"/>
                <a:cs typeface="Poppins"/>
              </a:rPr>
              <a:t> </a:t>
            </a:r>
            <a:r>
              <a:rPr lang="en-US" sz="1200" dirty="0" err="1">
                <a:solidFill>
                  <a:schemeClr val="bg1">
                    <a:lumMod val="75000"/>
                  </a:schemeClr>
                </a:solidFill>
                <a:latin typeface="Karla"/>
                <a:ea typeface="Karla" pitchFamily="2" charset="0"/>
                <a:cs typeface="Poppins"/>
              </a:rPr>
              <a:t>possédant</a:t>
            </a:r>
            <a:r>
              <a:rPr lang="en-US" sz="1200" dirty="0">
                <a:solidFill>
                  <a:schemeClr val="bg1">
                    <a:lumMod val="75000"/>
                  </a:schemeClr>
                </a:solidFill>
                <a:latin typeface="Karla"/>
                <a:ea typeface="Karla" pitchFamily="2" charset="0"/>
                <a:cs typeface="Poppins"/>
              </a:rPr>
              <a:t> le </a:t>
            </a:r>
            <a:r>
              <a:rPr lang="en-US" sz="1200" dirty="0" err="1">
                <a:solidFill>
                  <a:schemeClr val="bg1">
                    <a:lumMod val="75000"/>
                  </a:schemeClr>
                </a:solidFill>
                <a:latin typeface="Karla"/>
                <a:ea typeface="Karla" pitchFamily="2" charset="0"/>
                <a:cs typeface="Poppins"/>
              </a:rPr>
              <a:t>meilleur</a:t>
            </a:r>
            <a:r>
              <a:rPr lang="en-US" sz="1200" dirty="0">
                <a:solidFill>
                  <a:schemeClr val="bg1">
                    <a:lumMod val="75000"/>
                  </a:schemeClr>
                </a:solidFill>
                <a:latin typeface="Karla"/>
                <a:ea typeface="Karla" pitchFamily="2" charset="0"/>
                <a:cs typeface="Poppins"/>
              </a:rPr>
              <a:t> temps de </a:t>
            </a:r>
            <a:r>
              <a:rPr lang="en-US" sz="1200" dirty="0" err="1">
                <a:solidFill>
                  <a:schemeClr val="bg1">
                    <a:lumMod val="75000"/>
                  </a:schemeClr>
                </a:solidFill>
                <a:latin typeface="Karla"/>
                <a:ea typeface="Karla" pitchFamily="2" charset="0"/>
                <a:cs typeface="Poppins"/>
              </a:rPr>
              <a:t>prédiction</a:t>
            </a:r>
            <a:r>
              <a:rPr lang="en-US" sz="1200" dirty="0">
                <a:solidFill>
                  <a:schemeClr val="bg1">
                    <a:lumMod val="75000"/>
                  </a:schemeClr>
                </a:solidFill>
                <a:latin typeface="Karla"/>
                <a:ea typeface="Karla" pitchFamily="2" charset="0"/>
                <a:cs typeface="Poppins"/>
              </a:rPr>
              <a:t> car nous </a:t>
            </a:r>
            <a:r>
              <a:rPr lang="en-US" sz="1200" dirty="0" err="1">
                <a:solidFill>
                  <a:schemeClr val="bg1">
                    <a:lumMod val="75000"/>
                  </a:schemeClr>
                </a:solidFill>
                <a:latin typeface="Karla"/>
                <a:ea typeface="Karla" pitchFamily="2" charset="0"/>
                <a:cs typeface="Poppins"/>
              </a:rPr>
              <a:t>avons</a:t>
            </a:r>
            <a:r>
              <a:rPr lang="en-US" sz="1200" dirty="0">
                <a:solidFill>
                  <a:schemeClr val="bg1">
                    <a:lumMod val="75000"/>
                  </a:schemeClr>
                </a:solidFill>
                <a:latin typeface="Karla"/>
                <a:ea typeface="Karla" pitchFamily="2" charset="0"/>
                <a:cs typeface="Poppins"/>
              </a:rPr>
              <a:t> </a:t>
            </a:r>
            <a:r>
              <a:rPr lang="en-US" sz="1200" dirty="0" err="1">
                <a:solidFill>
                  <a:schemeClr val="bg1">
                    <a:lumMod val="75000"/>
                  </a:schemeClr>
                </a:solidFill>
                <a:latin typeface="Karla"/>
                <a:ea typeface="Karla" pitchFamily="2" charset="0"/>
                <a:cs typeface="Poppins"/>
              </a:rPr>
              <a:t>effectué</a:t>
            </a:r>
            <a:r>
              <a:rPr lang="en-US" sz="1200" dirty="0">
                <a:solidFill>
                  <a:schemeClr val="bg1">
                    <a:lumMod val="75000"/>
                  </a:schemeClr>
                </a:solidFill>
                <a:latin typeface="Karla"/>
                <a:ea typeface="Karla" pitchFamily="2" charset="0"/>
                <a:cs typeface="Poppins"/>
              </a:rPr>
              <a:t> des tests sur </a:t>
            </a:r>
            <a:r>
              <a:rPr lang="en-US" sz="1200" dirty="0" err="1">
                <a:solidFill>
                  <a:schemeClr val="bg1">
                    <a:lumMod val="75000"/>
                  </a:schemeClr>
                </a:solidFill>
                <a:latin typeface="Karla"/>
                <a:ea typeface="Karla" pitchFamily="2" charset="0"/>
                <a:cs typeface="Poppins"/>
              </a:rPr>
              <a:t>l'ensembles</a:t>
            </a:r>
            <a:r>
              <a:rPr lang="en-US" sz="1200" dirty="0">
                <a:solidFill>
                  <a:schemeClr val="bg1">
                    <a:lumMod val="75000"/>
                  </a:schemeClr>
                </a:solidFill>
                <a:latin typeface="Karla"/>
                <a:ea typeface="Karla" pitchFamily="2" charset="0"/>
                <a:cs typeface="Poppins"/>
              </a:rPr>
              <a:t> des </a:t>
            </a:r>
            <a:r>
              <a:rPr lang="en-US" sz="1200" dirty="0" err="1">
                <a:solidFill>
                  <a:schemeClr val="bg1">
                    <a:lumMod val="75000"/>
                  </a:schemeClr>
                </a:solidFill>
                <a:latin typeface="Karla"/>
                <a:ea typeface="Karla" pitchFamily="2" charset="0"/>
                <a:cs typeface="Poppins"/>
              </a:rPr>
              <a:t>paramètres</a:t>
            </a:r>
            <a:r>
              <a:rPr lang="en-US" sz="1200" dirty="0">
                <a:solidFill>
                  <a:schemeClr val="bg1">
                    <a:lumMod val="75000"/>
                  </a:schemeClr>
                </a:solidFill>
                <a:latin typeface="Karla"/>
                <a:ea typeface="Karla" pitchFamily="2" charset="0"/>
                <a:cs typeface="Poppins"/>
              </a:rPr>
              <a:t> </a:t>
            </a:r>
            <a:r>
              <a:rPr lang="en-US" sz="1200" dirty="0" err="1">
                <a:solidFill>
                  <a:schemeClr val="bg1">
                    <a:lumMod val="75000"/>
                  </a:schemeClr>
                </a:solidFill>
                <a:latin typeface="Karla"/>
                <a:ea typeface="Karla" pitchFamily="2" charset="0"/>
                <a:cs typeface="Poppins"/>
              </a:rPr>
              <a:t>possibles</a:t>
            </a:r>
            <a:r>
              <a:rPr lang="en-US" sz="1200" dirty="0">
                <a:solidFill>
                  <a:schemeClr val="bg1">
                    <a:lumMod val="75000"/>
                  </a:schemeClr>
                </a:solidFill>
                <a:latin typeface="Karla"/>
                <a:ea typeface="Karla" pitchFamily="2" charset="0"/>
                <a:cs typeface="Poppins"/>
              </a:rPr>
              <a:t>.</a:t>
            </a:r>
          </a:p>
          <a:p>
            <a:pPr marL="0" indent="0" algn="ctr">
              <a:lnSpc>
                <a:spcPct val="150000"/>
              </a:lnSpc>
              <a:spcBef>
                <a:spcPts val="0"/>
              </a:spcBef>
              <a:buNone/>
            </a:pPr>
            <a:r>
              <a:rPr lang="en-US" sz="1200" dirty="0">
                <a:solidFill>
                  <a:schemeClr val="bg1">
                    <a:lumMod val="75000"/>
                  </a:schemeClr>
                </a:solidFill>
                <a:latin typeface="Karla"/>
                <a:ea typeface="Karla" pitchFamily="2" charset="0"/>
                <a:cs typeface="Poppins"/>
              </a:rPr>
              <a:t>- Mais </a:t>
            </a:r>
            <a:r>
              <a:rPr lang="en-US" sz="1200" dirty="0" err="1">
                <a:solidFill>
                  <a:schemeClr val="bg1">
                    <a:lumMod val="75000"/>
                  </a:schemeClr>
                </a:solidFill>
                <a:latin typeface="Karla"/>
                <a:ea typeface="Karla" pitchFamily="2" charset="0"/>
                <a:cs typeface="Poppins"/>
              </a:rPr>
              <a:t>comme</a:t>
            </a:r>
            <a:r>
              <a:rPr lang="en-US" sz="1200" dirty="0">
                <a:solidFill>
                  <a:schemeClr val="bg1">
                    <a:lumMod val="75000"/>
                  </a:schemeClr>
                </a:solidFill>
                <a:latin typeface="Karla"/>
                <a:ea typeface="Karla" pitchFamily="2" charset="0"/>
                <a:cs typeface="Poppins"/>
              </a:rPr>
              <a:t> </a:t>
            </a:r>
            <a:r>
              <a:rPr lang="en-US" sz="1200" dirty="0" err="1">
                <a:solidFill>
                  <a:schemeClr val="bg1">
                    <a:lumMod val="75000"/>
                  </a:schemeClr>
                </a:solidFill>
                <a:latin typeface="Karla"/>
                <a:ea typeface="Karla" pitchFamily="2" charset="0"/>
                <a:cs typeface="Poppins"/>
              </a:rPr>
              <a:t>vous</a:t>
            </a:r>
            <a:r>
              <a:rPr lang="en-US" sz="1200" dirty="0">
                <a:solidFill>
                  <a:schemeClr val="bg1">
                    <a:lumMod val="75000"/>
                  </a:schemeClr>
                </a:solidFill>
                <a:latin typeface="Karla"/>
                <a:ea typeface="Karla" pitchFamily="2" charset="0"/>
                <a:cs typeface="Poppins"/>
              </a:rPr>
              <a:t> </a:t>
            </a:r>
            <a:r>
              <a:rPr lang="en-US" sz="1200" dirty="0" err="1">
                <a:solidFill>
                  <a:schemeClr val="bg1">
                    <a:lumMod val="75000"/>
                  </a:schemeClr>
                </a:solidFill>
                <a:latin typeface="Karla"/>
                <a:ea typeface="Karla" pitchFamily="2" charset="0"/>
                <a:cs typeface="Poppins"/>
              </a:rPr>
              <a:t>avez</a:t>
            </a:r>
            <a:r>
              <a:rPr lang="en-US" sz="1200" dirty="0">
                <a:solidFill>
                  <a:schemeClr val="bg1">
                    <a:lumMod val="75000"/>
                  </a:schemeClr>
                </a:solidFill>
                <a:latin typeface="Karla"/>
                <a:ea typeface="Karla" pitchFamily="2" charset="0"/>
                <a:cs typeface="Poppins"/>
              </a:rPr>
              <a:t> </a:t>
            </a:r>
            <a:r>
              <a:rPr lang="en-US" sz="1200" dirty="0" err="1">
                <a:solidFill>
                  <a:schemeClr val="bg1">
                    <a:lumMod val="75000"/>
                  </a:schemeClr>
                </a:solidFill>
                <a:latin typeface="Karla"/>
                <a:ea typeface="Karla" pitchFamily="2" charset="0"/>
                <a:cs typeface="Poppins"/>
              </a:rPr>
              <a:t>pu</a:t>
            </a:r>
            <a:r>
              <a:rPr lang="en-US" sz="1200" dirty="0">
                <a:solidFill>
                  <a:schemeClr val="bg1">
                    <a:lumMod val="75000"/>
                  </a:schemeClr>
                </a:solidFill>
                <a:latin typeface="Karla"/>
                <a:ea typeface="Karla" pitchFamily="2" charset="0"/>
                <a:cs typeface="Poppins"/>
              </a:rPr>
              <a:t> le </a:t>
            </a:r>
            <a:r>
              <a:rPr lang="en-US" sz="1200" dirty="0" err="1">
                <a:solidFill>
                  <a:schemeClr val="bg1">
                    <a:lumMod val="75000"/>
                  </a:schemeClr>
                </a:solidFill>
                <a:latin typeface="Karla"/>
                <a:ea typeface="Karla" pitchFamily="2" charset="0"/>
                <a:cs typeface="Poppins"/>
              </a:rPr>
              <a:t>voir</a:t>
            </a:r>
            <a:r>
              <a:rPr lang="en-US" sz="1200" dirty="0">
                <a:solidFill>
                  <a:schemeClr val="bg1">
                    <a:lumMod val="75000"/>
                  </a:schemeClr>
                </a:solidFill>
                <a:latin typeface="Karla"/>
                <a:ea typeface="Karla" pitchFamily="2" charset="0"/>
                <a:cs typeface="Poppins"/>
              </a:rPr>
              <a:t>, </a:t>
            </a:r>
            <a:r>
              <a:rPr lang="en-US" sz="1200" dirty="0" err="1">
                <a:solidFill>
                  <a:schemeClr val="bg1">
                    <a:lumMod val="75000"/>
                  </a:schemeClr>
                </a:solidFill>
                <a:latin typeface="Karla"/>
                <a:ea typeface="Karla" pitchFamily="2" charset="0"/>
                <a:cs typeface="Poppins"/>
              </a:rPr>
              <a:t>cela</a:t>
            </a:r>
            <a:r>
              <a:rPr lang="en-US" sz="1200" dirty="0">
                <a:solidFill>
                  <a:schemeClr val="bg1">
                    <a:lumMod val="75000"/>
                  </a:schemeClr>
                </a:solidFill>
                <a:latin typeface="Karla"/>
                <a:ea typeface="Karla" pitchFamily="2" charset="0"/>
                <a:cs typeface="Poppins"/>
              </a:rPr>
              <a:t> </a:t>
            </a:r>
            <a:r>
              <a:rPr lang="en-US" sz="1200" dirty="0" err="1">
                <a:solidFill>
                  <a:schemeClr val="bg1">
                    <a:lumMod val="75000"/>
                  </a:schemeClr>
                </a:solidFill>
                <a:latin typeface="Karla"/>
                <a:ea typeface="Karla" pitchFamily="2" charset="0"/>
                <a:cs typeface="Poppins"/>
              </a:rPr>
              <a:t>prend</a:t>
            </a:r>
            <a:r>
              <a:rPr lang="en-US" sz="1200" dirty="0">
                <a:solidFill>
                  <a:schemeClr val="bg1">
                    <a:lumMod val="75000"/>
                  </a:schemeClr>
                </a:solidFill>
                <a:latin typeface="Karla"/>
                <a:ea typeface="Karla" pitchFamily="2" charset="0"/>
                <a:cs typeface="Poppins"/>
              </a:rPr>
              <a:t> du temps de </a:t>
            </a:r>
            <a:r>
              <a:rPr lang="en-US" sz="1200" dirty="0" err="1">
                <a:solidFill>
                  <a:schemeClr val="bg1">
                    <a:lumMod val="75000"/>
                  </a:schemeClr>
                </a:solidFill>
                <a:latin typeface="Karla"/>
                <a:ea typeface="Karla" pitchFamily="2" charset="0"/>
                <a:cs typeface="Poppins"/>
              </a:rPr>
              <a:t>construire</a:t>
            </a:r>
            <a:r>
              <a:rPr lang="en-US" sz="1200" dirty="0">
                <a:solidFill>
                  <a:schemeClr val="bg1">
                    <a:lumMod val="75000"/>
                  </a:schemeClr>
                </a:solidFill>
                <a:latin typeface="Karla"/>
                <a:ea typeface="Karla" pitchFamily="2" charset="0"/>
                <a:cs typeface="Poppins"/>
              </a:rPr>
              <a:t> et </a:t>
            </a:r>
            <a:r>
              <a:rPr lang="en-US" sz="1200" dirty="0" err="1">
                <a:solidFill>
                  <a:schemeClr val="bg1">
                    <a:lumMod val="75000"/>
                  </a:schemeClr>
                </a:solidFill>
                <a:latin typeface="Karla"/>
                <a:ea typeface="Karla" pitchFamily="2" charset="0"/>
                <a:cs typeface="Poppins"/>
              </a:rPr>
              <a:t>d'analyser</a:t>
            </a:r>
            <a:r>
              <a:rPr lang="en-US" sz="1200" dirty="0">
                <a:solidFill>
                  <a:schemeClr val="bg1">
                    <a:lumMod val="75000"/>
                  </a:schemeClr>
                </a:solidFill>
                <a:latin typeface="Karla"/>
                <a:ea typeface="Karla" pitchFamily="2" charset="0"/>
                <a:cs typeface="Poppins"/>
              </a:rPr>
              <a:t> un </a:t>
            </a:r>
            <a:r>
              <a:rPr lang="en-US" sz="1200" dirty="0" err="1">
                <a:solidFill>
                  <a:schemeClr val="bg1">
                    <a:lumMod val="75000"/>
                  </a:schemeClr>
                </a:solidFill>
                <a:latin typeface="Karla"/>
                <a:ea typeface="Karla" pitchFamily="2" charset="0"/>
                <a:cs typeface="Poppins"/>
              </a:rPr>
              <a:t>aussi</a:t>
            </a:r>
            <a:r>
              <a:rPr lang="en-US" sz="1200" dirty="0">
                <a:solidFill>
                  <a:schemeClr val="bg1">
                    <a:lumMod val="75000"/>
                  </a:schemeClr>
                </a:solidFill>
                <a:latin typeface="Karla"/>
                <a:ea typeface="Karla" pitchFamily="2" charset="0"/>
                <a:cs typeface="Poppins"/>
              </a:rPr>
              <a:t> grand </a:t>
            </a:r>
            <a:r>
              <a:rPr lang="en-US" sz="1200" dirty="0" err="1">
                <a:solidFill>
                  <a:schemeClr val="bg1">
                    <a:lumMod val="75000"/>
                  </a:schemeClr>
                </a:solidFill>
                <a:latin typeface="Karla"/>
                <a:ea typeface="Karla" pitchFamily="2" charset="0"/>
                <a:cs typeface="Poppins"/>
              </a:rPr>
              <a:t>nombre</a:t>
            </a:r>
            <a:r>
              <a:rPr lang="en-US" sz="1200" dirty="0">
                <a:solidFill>
                  <a:schemeClr val="bg1">
                    <a:lumMod val="75000"/>
                  </a:schemeClr>
                </a:solidFill>
                <a:latin typeface="Karla"/>
                <a:ea typeface="Karla" pitchFamily="2" charset="0"/>
                <a:cs typeface="Poppins"/>
              </a:rPr>
              <a:t> de </a:t>
            </a:r>
            <a:r>
              <a:rPr lang="en-US" sz="1200" dirty="0" err="1">
                <a:solidFill>
                  <a:schemeClr val="bg1">
                    <a:lumMod val="75000"/>
                  </a:schemeClr>
                </a:solidFill>
                <a:latin typeface="Karla"/>
                <a:ea typeface="Karla" pitchFamily="2" charset="0"/>
                <a:cs typeface="Poppins"/>
              </a:rPr>
              <a:t>données</a:t>
            </a:r>
            <a:r>
              <a:rPr lang="en-US" sz="1200" dirty="0">
                <a:solidFill>
                  <a:schemeClr val="bg1">
                    <a:lumMod val="75000"/>
                  </a:schemeClr>
                </a:solidFill>
                <a:latin typeface="Karla"/>
                <a:ea typeface="Karla" pitchFamily="2" charset="0"/>
                <a:cs typeface="Poppins"/>
              </a:rPr>
              <a:t>.</a:t>
            </a:r>
            <a:endParaRPr lang="en-US" sz="1200" dirty="0">
              <a:solidFill>
                <a:schemeClr val="bg1">
                  <a:lumMod val="75000"/>
                </a:schemeClr>
              </a:solidFill>
              <a:latin typeface="Karla"/>
              <a:ea typeface="Karla" pitchFamily="2" charset="0"/>
              <a:cs typeface="Poppins" panose="02000000000000000000" pitchFamily="2" charset="0"/>
            </a:endParaRPr>
          </a:p>
          <a:p>
            <a:pPr marL="0" indent="0" algn="ctr">
              <a:lnSpc>
                <a:spcPct val="150000"/>
              </a:lnSpc>
              <a:spcBef>
                <a:spcPts val="0"/>
              </a:spcBef>
              <a:buNone/>
            </a:pPr>
            <a:r>
              <a:rPr lang="en-US" sz="1200" dirty="0">
                <a:solidFill>
                  <a:schemeClr val="bg1">
                    <a:lumMod val="75000"/>
                  </a:schemeClr>
                </a:solidFill>
                <a:latin typeface="Karla"/>
                <a:ea typeface="Karla" pitchFamily="2" charset="0"/>
                <a:cs typeface="Poppins"/>
              </a:rPr>
              <a:t>- </a:t>
            </a:r>
            <a:r>
              <a:rPr lang="en-US" sz="1200" dirty="0" err="1">
                <a:solidFill>
                  <a:schemeClr val="bg1">
                    <a:lumMod val="75000"/>
                  </a:schemeClr>
                </a:solidFill>
                <a:latin typeface="Karla"/>
                <a:ea typeface="Karla" pitchFamily="2" charset="0"/>
                <a:cs typeface="Poppins"/>
              </a:rPr>
              <a:t>Utilisation</a:t>
            </a:r>
            <a:r>
              <a:rPr lang="en-US" sz="1200" dirty="0">
                <a:solidFill>
                  <a:schemeClr val="bg1">
                    <a:lumMod val="75000"/>
                  </a:schemeClr>
                </a:solidFill>
                <a:latin typeface="Karla"/>
                <a:ea typeface="Karla" pitchFamily="2" charset="0"/>
                <a:cs typeface="Poppins"/>
              </a:rPr>
              <a:t> de </a:t>
            </a:r>
            <a:r>
              <a:rPr lang="en-US" sz="1200" dirty="0" err="1">
                <a:solidFill>
                  <a:schemeClr val="bg1">
                    <a:lumMod val="75000"/>
                  </a:schemeClr>
                </a:solidFill>
                <a:latin typeface="Karla"/>
                <a:ea typeface="Karla" pitchFamily="2" charset="0"/>
                <a:cs typeface="Poppins"/>
              </a:rPr>
              <a:t>Tensorflow</a:t>
            </a:r>
            <a:r>
              <a:rPr lang="en-US" sz="1200" dirty="0">
                <a:solidFill>
                  <a:schemeClr val="bg1">
                    <a:lumMod val="75000"/>
                  </a:schemeClr>
                </a:solidFill>
                <a:latin typeface="Karla"/>
                <a:ea typeface="Karla" pitchFamily="2" charset="0"/>
                <a:cs typeface="Poppins"/>
              </a:rPr>
              <a:t> </a:t>
            </a:r>
            <a:r>
              <a:rPr lang="en-US" sz="1200" dirty="0" err="1">
                <a:solidFill>
                  <a:schemeClr val="bg1">
                    <a:lumMod val="75000"/>
                  </a:schemeClr>
                </a:solidFill>
                <a:latin typeface="Karla"/>
                <a:ea typeface="Karla" pitchFamily="2" charset="0"/>
                <a:cs typeface="Poppins"/>
              </a:rPr>
              <a:t>afin</a:t>
            </a:r>
            <a:r>
              <a:rPr lang="en-US" sz="1200" dirty="0">
                <a:solidFill>
                  <a:schemeClr val="bg1">
                    <a:lumMod val="75000"/>
                  </a:schemeClr>
                </a:solidFill>
                <a:latin typeface="Karla"/>
                <a:ea typeface="Karla" pitchFamily="2" charset="0"/>
                <a:cs typeface="Poppins"/>
              </a:rPr>
              <a:t> de </a:t>
            </a:r>
            <a:r>
              <a:rPr lang="en-US" sz="1200" dirty="0" err="1">
                <a:solidFill>
                  <a:schemeClr val="bg1">
                    <a:lumMod val="75000"/>
                  </a:schemeClr>
                </a:solidFill>
                <a:latin typeface="Karla"/>
                <a:ea typeface="Karla" pitchFamily="2" charset="0"/>
                <a:cs typeface="Poppins"/>
              </a:rPr>
              <a:t>trouver</a:t>
            </a:r>
            <a:r>
              <a:rPr lang="en-US" sz="1200" dirty="0">
                <a:solidFill>
                  <a:schemeClr val="bg1">
                    <a:lumMod val="75000"/>
                  </a:schemeClr>
                </a:solidFill>
                <a:latin typeface="Karla"/>
                <a:ea typeface="Karla" pitchFamily="2" charset="0"/>
                <a:cs typeface="Poppins"/>
              </a:rPr>
              <a:t> plus </a:t>
            </a:r>
            <a:r>
              <a:rPr lang="en-US" sz="1200" dirty="0" err="1">
                <a:solidFill>
                  <a:schemeClr val="bg1">
                    <a:lumMod val="75000"/>
                  </a:schemeClr>
                </a:solidFill>
                <a:latin typeface="Karla"/>
                <a:ea typeface="Karla" pitchFamily="2" charset="0"/>
                <a:cs typeface="Poppins"/>
              </a:rPr>
              <a:t>rapidement</a:t>
            </a:r>
            <a:r>
              <a:rPr lang="en-US" sz="1200" dirty="0">
                <a:solidFill>
                  <a:schemeClr val="bg1">
                    <a:lumMod val="75000"/>
                  </a:schemeClr>
                </a:solidFill>
                <a:latin typeface="Karla"/>
                <a:ea typeface="Karla" pitchFamily="2" charset="0"/>
                <a:cs typeface="Poppins"/>
              </a:rPr>
              <a:t> les </a:t>
            </a:r>
            <a:r>
              <a:rPr lang="en-US" sz="1200" dirty="0" err="1">
                <a:solidFill>
                  <a:schemeClr val="bg1">
                    <a:lumMod val="75000"/>
                  </a:schemeClr>
                </a:solidFill>
                <a:latin typeface="Karla"/>
                <a:ea typeface="Karla" pitchFamily="2" charset="0"/>
                <a:cs typeface="Poppins"/>
              </a:rPr>
              <a:t>meilleurs</a:t>
            </a:r>
            <a:r>
              <a:rPr lang="en-US" sz="1200" dirty="0">
                <a:solidFill>
                  <a:schemeClr val="bg1">
                    <a:lumMod val="75000"/>
                  </a:schemeClr>
                </a:solidFill>
                <a:latin typeface="Karla"/>
                <a:ea typeface="Karla" pitchFamily="2" charset="0"/>
                <a:cs typeface="Poppins"/>
              </a:rPr>
              <a:t> </a:t>
            </a:r>
            <a:r>
              <a:rPr lang="en-US" sz="1200" dirty="0" err="1">
                <a:solidFill>
                  <a:schemeClr val="bg1">
                    <a:lumMod val="75000"/>
                  </a:schemeClr>
                </a:solidFill>
                <a:latin typeface="Karla"/>
                <a:ea typeface="Karla" pitchFamily="2" charset="0"/>
                <a:cs typeface="Poppins"/>
              </a:rPr>
              <a:t>paramètres</a:t>
            </a:r>
            <a:r>
              <a:rPr lang="en-US" sz="1200" dirty="0">
                <a:solidFill>
                  <a:schemeClr val="bg1">
                    <a:lumMod val="75000"/>
                  </a:schemeClr>
                </a:solidFill>
                <a:latin typeface="Karla"/>
                <a:ea typeface="Karla" pitchFamily="2" charset="0"/>
                <a:cs typeface="Poppins"/>
              </a:rPr>
              <a:t> pour un </a:t>
            </a:r>
            <a:r>
              <a:rPr lang="en-US" sz="1200" dirty="0" err="1">
                <a:solidFill>
                  <a:schemeClr val="bg1">
                    <a:lumMod val="75000"/>
                  </a:schemeClr>
                </a:solidFill>
                <a:latin typeface="Karla"/>
                <a:ea typeface="Karla" pitchFamily="2" charset="0"/>
                <a:cs typeface="Poppins"/>
              </a:rPr>
              <a:t>modèle</a:t>
            </a:r>
            <a:r>
              <a:rPr lang="en-US" sz="1200" dirty="0">
                <a:solidFill>
                  <a:schemeClr val="bg1">
                    <a:lumMod val="75000"/>
                  </a:schemeClr>
                </a:solidFill>
                <a:latin typeface="Karla"/>
                <a:ea typeface="Karla" pitchFamily="2" charset="0"/>
                <a:cs typeface="Poppins"/>
              </a:rPr>
              <a:t> de classification. </a:t>
            </a:r>
          </a:p>
          <a:p>
            <a:pPr marL="0" indent="0" algn="ctr">
              <a:lnSpc>
                <a:spcPct val="150000"/>
              </a:lnSpc>
              <a:spcBef>
                <a:spcPts val="0"/>
              </a:spcBef>
              <a:buNone/>
            </a:pPr>
            <a:r>
              <a:rPr lang="en-US" sz="1200" dirty="0">
                <a:solidFill>
                  <a:schemeClr val="bg1">
                    <a:lumMod val="75000"/>
                  </a:schemeClr>
                </a:solidFill>
                <a:latin typeface="Karla"/>
                <a:ea typeface="Karla" pitchFamily="2" charset="0"/>
                <a:cs typeface="Poppins"/>
              </a:rPr>
              <a:t>-</a:t>
            </a:r>
            <a:r>
              <a:rPr lang="en-US" sz="1200" u="sng" dirty="0">
                <a:solidFill>
                  <a:schemeClr val="bg1">
                    <a:lumMod val="75000"/>
                  </a:schemeClr>
                </a:solidFill>
                <a:latin typeface="Karla"/>
                <a:ea typeface="Karla" pitchFamily="2" charset="0"/>
                <a:cs typeface="Poppins"/>
              </a:rPr>
              <a:t> Conclusion :</a:t>
            </a:r>
            <a:r>
              <a:rPr lang="en-US" sz="1200" dirty="0">
                <a:solidFill>
                  <a:schemeClr val="bg1">
                    <a:lumMod val="75000"/>
                  </a:schemeClr>
                </a:solidFill>
                <a:latin typeface="Karla"/>
                <a:ea typeface="Karla" pitchFamily="2" charset="0"/>
                <a:cs typeface="Poppins"/>
              </a:rPr>
              <a:t> </a:t>
            </a:r>
            <a:r>
              <a:rPr lang="en-US" sz="1200" dirty="0" err="1">
                <a:solidFill>
                  <a:schemeClr val="bg1">
                    <a:lumMod val="75000"/>
                  </a:schemeClr>
                </a:solidFill>
                <a:latin typeface="Karla"/>
                <a:ea typeface="Karla" pitchFamily="2" charset="0"/>
                <a:cs typeface="Poppins"/>
              </a:rPr>
              <a:t>résultats</a:t>
            </a:r>
            <a:r>
              <a:rPr lang="en-US" sz="1200" dirty="0">
                <a:solidFill>
                  <a:schemeClr val="bg1">
                    <a:lumMod val="75000"/>
                  </a:schemeClr>
                </a:solidFill>
                <a:latin typeface="Karla"/>
                <a:ea typeface="Karla" pitchFamily="2" charset="0"/>
                <a:cs typeface="Poppins"/>
              </a:rPr>
              <a:t> de test que nous </a:t>
            </a:r>
            <a:r>
              <a:rPr lang="en-US" sz="1200" dirty="0" err="1">
                <a:solidFill>
                  <a:schemeClr val="bg1">
                    <a:lumMod val="75000"/>
                  </a:schemeClr>
                </a:solidFill>
                <a:latin typeface="Karla"/>
                <a:ea typeface="Karla" pitchFamily="2" charset="0"/>
                <a:cs typeface="Poppins"/>
              </a:rPr>
              <a:t>avons</a:t>
            </a:r>
            <a:r>
              <a:rPr lang="en-US" sz="1200" dirty="0">
                <a:solidFill>
                  <a:schemeClr val="bg1">
                    <a:lumMod val="75000"/>
                  </a:schemeClr>
                </a:solidFill>
                <a:latin typeface="Karla"/>
                <a:ea typeface="Karla" pitchFamily="2" charset="0"/>
                <a:cs typeface="Poppins"/>
              </a:rPr>
              <a:t> </a:t>
            </a:r>
            <a:r>
              <a:rPr lang="en-US" sz="1200" dirty="0" err="1">
                <a:solidFill>
                  <a:schemeClr val="bg1">
                    <a:lumMod val="75000"/>
                  </a:schemeClr>
                </a:solidFill>
                <a:latin typeface="Karla"/>
                <a:ea typeface="Karla" pitchFamily="2" charset="0"/>
                <a:cs typeface="Poppins"/>
              </a:rPr>
              <a:t>effectuées</a:t>
            </a:r>
            <a:r>
              <a:rPr lang="en-US" sz="1200" dirty="0">
                <a:solidFill>
                  <a:schemeClr val="bg1">
                    <a:lumMod val="75000"/>
                  </a:schemeClr>
                </a:solidFill>
                <a:latin typeface="Karla"/>
                <a:ea typeface="Karla" pitchFamily="2" charset="0"/>
                <a:cs typeface="Poppins"/>
              </a:rPr>
              <a:t> ne </a:t>
            </a:r>
            <a:r>
              <a:rPr lang="en-US" sz="1200" dirty="0" err="1">
                <a:solidFill>
                  <a:schemeClr val="bg1">
                    <a:lumMod val="75000"/>
                  </a:schemeClr>
                </a:solidFill>
                <a:latin typeface="Karla"/>
                <a:ea typeface="Karla" pitchFamily="2" charset="0"/>
                <a:cs typeface="Poppins"/>
              </a:rPr>
              <a:t>sont</a:t>
            </a:r>
            <a:r>
              <a:rPr lang="en-US" sz="1200" dirty="0">
                <a:solidFill>
                  <a:schemeClr val="bg1">
                    <a:lumMod val="75000"/>
                  </a:schemeClr>
                </a:solidFill>
                <a:latin typeface="Karla"/>
                <a:ea typeface="Karla" pitchFamily="2" charset="0"/>
                <a:cs typeface="Poppins"/>
              </a:rPr>
              <a:t> pas </a:t>
            </a:r>
            <a:r>
              <a:rPr lang="en-US" sz="1200" dirty="0" err="1">
                <a:solidFill>
                  <a:schemeClr val="bg1">
                    <a:lumMod val="75000"/>
                  </a:schemeClr>
                </a:solidFill>
                <a:latin typeface="Karla"/>
                <a:ea typeface="Karla" pitchFamily="2" charset="0"/>
                <a:cs typeface="Poppins"/>
              </a:rPr>
              <a:t>concluants</a:t>
            </a:r>
            <a:r>
              <a:rPr lang="en-US" sz="1200" dirty="0">
                <a:solidFill>
                  <a:schemeClr val="bg1">
                    <a:lumMod val="75000"/>
                  </a:schemeClr>
                </a:solidFill>
                <a:latin typeface="Karla"/>
                <a:ea typeface="Karla" pitchFamily="2" charset="0"/>
                <a:cs typeface="Poppins"/>
              </a:rPr>
              <a:t>.</a:t>
            </a:r>
            <a:endParaRPr lang="en-US" sz="1200" dirty="0">
              <a:solidFill>
                <a:schemeClr val="bg1">
                  <a:lumMod val="75000"/>
                </a:schemeClr>
              </a:solidFill>
              <a:latin typeface="Karla"/>
              <a:ea typeface="Karla" pitchFamily="2" charset="0"/>
              <a:cs typeface="Poppins" panose="02000000000000000000" pitchFamily="2" charset="0"/>
            </a:endParaRPr>
          </a:p>
        </p:txBody>
      </p:sp>
    </p:spTree>
    <p:extLst>
      <p:ext uri="{BB962C8B-B14F-4D97-AF65-F5344CB8AC3E}">
        <p14:creationId xmlns:p14="http://schemas.microsoft.com/office/powerpoint/2010/main" val="30682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7"/>
                                        </p:tgtEl>
                                        <p:attrNameLst>
                                          <p:attrName>style.visibility</p:attrName>
                                        </p:attrNameLst>
                                      </p:cBhvr>
                                      <p:to>
                                        <p:strVal val="visible"/>
                                      </p:to>
                                    </p:set>
                                    <p:anim calcmode="lin" valueType="num">
                                      <p:cBhvr>
                                        <p:cTn id="7" dur="250" fill="hold"/>
                                        <p:tgtEl>
                                          <p:spTgt spid="7"/>
                                        </p:tgtEl>
                                        <p:attrNameLst>
                                          <p:attrName>ppt_x</p:attrName>
                                        </p:attrNameLst>
                                      </p:cBhvr>
                                      <p:tavLst>
                                        <p:tav tm="0">
                                          <p:val>
                                            <p:strVal val="#ppt_x"/>
                                          </p:val>
                                        </p:tav>
                                        <p:tav tm="50000">
                                          <p:val>
                                            <p:strVal val="#ppt_x+.1"/>
                                          </p:val>
                                        </p:tav>
                                        <p:tav tm="100000">
                                          <p:val>
                                            <p:strVal val="#ppt_x"/>
                                          </p:val>
                                        </p:tav>
                                      </p:tavLst>
                                    </p:anim>
                                    <p:anim calcmode="lin" valueType="num">
                                      <p:cBhvr>
                                        <p:cTn id="8" dur="250" fill="hold"/>
                                        <p:tgtEl>
                                          <p:spTgt spid="7"/>
                                        </p:tgtEl>
                                        <p:attrNameLst>
                                          <p:attrName>ppt_y</p:attrName>
                                        </p:attrNameLst>
                                      </p:cBhvr>
                                      <p:tavLst>
                                        <p:tav tm="0">
                                          <p:val>
                                            <p:strVal val="#ppt_y"/>
                                          </p:val>
                                        </p:tav>
                                        <p:tav tm="100000">
                                          <p:val>
                                            <p:strVal val="#ppt_y"/>
                                          </p:val>
                                        </p:tav>
                                      </p:tavLst>
                                    </p:anim>
                                    <p:anim calcmode="lin" valueType="num">
                                      <p:cBhvr>
                                        <p:cTn id="9" dur="250" fill="hold"/>
                                        <p:tgtEl>
                                          <p:spTgt spid="7"/>
                                        </p:tgtEl>
                                        <p:attrNameLst>
                                          <p:attrName>ppt_h</p:attrName>
                                        </p:attrNameLst>
                                      </p:cBhvr>
                                      <p:tavLst>
                                        <p:tav tm="0">
                                          <p:val>
                                            <p:strVal val="#ppt_h/10"/>
                                          </p:val>
                                        </p:tav>
                                        <p:tav tm="50000">
                                          <p:val>
                                            <p:strVal val="#ppt_h+.01"/>
                                          </p:val>
                                        </p:tav>
                                        <p:tav tm="100000">
                                          <p:val>
                                            <p:strVal val="#ppt_h"/>
                                          </p:val>
                                        </p:tav>
                                      </p:tavLst>
                                    </p:anim>
                                    <p:anim calcmode="lin" valueType="num">
                                      <p:cBhvr>
                                        <p:cTn id="10" dur="250" fill="hold"/>
                                        <p:tgtEl>
                                          <p:spTgt spid="7"/>
                                        </p:tgtEl>
                                        <p:attrNameLst>
                                          <p:attrName>ppt_w</p:attrName>
                                        </p:attrNameLst>
                                      </p:cBhvr>
                                      <p:tavLst>
                                        <p:tav tm="0">
                                          <p:val>
                                            <p:strVal val="#ppt_w/10"/>
                                          </p:val>
                                        </p:tav>
                                        <p:tav tm="50000">
                                          <p:val>
                                            <p:strVal val="#ppt_w+.01"/>
                                          </p:val>
                                        </p:tav>
                                        <p:tav tm="100000">
                                          <p:val>
                                            <p:strVal val="#ppt_w"/>
                                          </p:val>
                                        </p:tav>
                                      </p:tavLst>
                                    </p:anim>
                                    <p:animEffect transition="in" filter="fade">
                                      <p:cBhvr>
                                        <p:cTn id="11" dur="250" tmFilter="0,0; .5, 1; 1, 1"/>
                                        <p:tgtEl>
                                          <p:spTgt spid="7"/>
                                        </p:tgtEl>
                                      </p:cBhvr>
                                    </p:animEffect>
                                  </p:childTnLst>
                                </p:cTn>
                              </p:par>
                            </p:childTnLst>
                          </p:cTn>
                        </p:par>
                        <p:par>
                          <p:cTn id="12" fill="hold">
                            <p:stCondLst>
                              <p:cond delay="475"/>
                            </p:stCondLst>
                            <p:childTnLst>
                              <p:par>
                                <p:cTn id="13" presetID="22" presetClass="entr" presetSubtype="1"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ipe(up)">
                                      <p:cBhvr>
                                        <p:cTn id="15" dur="4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Прямая соединительная линия 9">
            <a:extLst>
              <a:ext uri="{FF2B5EF4-FFF2-40B4-BE49-F238E27FC236}">
                <a16:creationId xmlns:a16="http://schemas.microsoft.com/office/drawing/2014/main" id="{59898A80-93CC-D473-BC11-4F79CC5F79F9}"/>
              </a:ext>
            </a:extLst>
          </p:cNvPr>
          <p:cNvCxnSpPr/>
          <p:nvPr/>
        </p:nvCxnSpPr>
        <p:spPr>
          <a:xfrm>
            <a:off x="5572125" y="1573387"/>
            <a:ext cx="1047750" cy="0"/>
          </a:xfrm>
          <a:prstGeom prst="line">
            <a:avLst/>
          </a:prstGeom>
          <a:ln w="76200">
            <a:solidFill>
              <a:srgbClr val="CA4E39"/>
            </a:solidFill>
          </a:ln>
        </p:spPr>
        <p:style>
          <a:lnRef idx="1">
            <a:schemeClr val="accent1"/>
          </a:lnRef>
          <a:fillRef idx="0">
            <a:schemeClr val="accent1"/>
          </a:fillRef>
          <a:effectRef idx="0">
            <a:schemeClr val="accent1"/>
          </a:effectRef>
          <a:fontRef idx="minor">
            <a:schemeClr val="tx1"/>
          </a:fontRef>
        </p:style>
      </p:cxnSp>
      <p:sp>
        <p:nvSpPr>
          <p:cNvPr id="6" name="TextBox 7">
            <a:extLst>
              <a:ext uri="{FF2B5EF4-FFF2-40B4-BE49-F238E27FC236}">
                <a16:creationId xmlns:a16="http://schemas.microsoft.com/office/drawing/2014/main" id="{35860C4F-8417-1E2C-79C2-5D8484949125}"/>
              </a:ext>
            </a:extLst>
          </p:cNvPr>
          <p:cNvSpPr txBox="1"/>
          <p:nvPr/>
        </p:nvSpPr>
        <p:spPr>
          <a:xfrm>
            <a:off x="1086005" y="1710922"/>
            <a:ext cx="10007701" cy="1009518"/>
          </a:xfrm>
          <a:prstGeom prst="rect">
            <a:avLst/>
          </a:prstGeom>
          <a:noFill/>
        </p:spPr>
        <p:txBody>
          <a:bodyPr wrap="square" lIns="91440" tIns="45720" rIns="91440" bIns="45720" rtlCol="0" anchor="t">
            <a:spAutoFit/>
          </a:bodyPr>
          <a:lstStyle/>
          <a:p>
            <a:pPr algn="ctr"/>
            <a:r>
              <a:rPr lang="en-US" sz="4400" b="1" dirty="0">
                <a:latin typeface="Karla"/>
                <a:ea typeface="Karla" pitchFamily="2" charset="0"/>
              </a:rPr>
              <a:t>MERCI POUR VOTRE ATTENTION !</a:t>
            </a:r>
          </a:p>
          <a:p>
            <a:pPr algn="ctr"/>
            <a:endParaRPr lang="en-US" sz="1600" dirty="0">
              <a:latin typeface="Raleway ExtraBold" panose="020B0903030101060003" pitchFamily="34" charset="-52"/>
            </a:endParaRPr>
          </a:p>
        </p:txBody>
      </p:sp>
      <p:pic>
        <p:nvPicPr>
          <p:cNvPr id="7" name="Image 7" descr="Une image contenant texte&#10;&#10;Description générée automatiquement">
            <a:extLst>
              <a:ext uri="{FF2B5EF4-FFF2-40B4-BE49-F238E27FC236}">
                <a16:creationId xmlns:a16="http://schemas.microsoft.com/office/drawing/2014/main" id="{E6B5946B-D3EF-98F8-FE9C-86928FACA7FF}"/>
              </a:ext>
            </a:extLst>
          </p:cNvPr>
          <p:cNvPicPr>
            <a:picLocks noChangeAspect="1"/>
          </p:cNvPicPr>
          <p:nvPr/>
        </p:nvPicPr>
        <p:blipFill>
          <a:blip r:embed="rId2"/>
          <a:stretch>
            <a:fillRect/>
          </a:stretch>
        </p:blipFill>
        <p:spPr>
          <a:xfrm>
            <a:off x="2506436" y="2801998"/>
            <a:ext cx="7172324" cy="2914076"/>
          </a:xfrm>
          <a:prstGeom prst="rect">
            <a:avLst/>
          </a:prstGeom>
        </p:spPr>
      </p:pic>
      <p:sp>
        <p:nvSpPr>
          <p:cNvPr id="9" name="ZoneTexte 8">
            <a:extLst>
              <a:ext uri="{FF2B5EF4-FFF2-40B4-BE49-F238E27FC236}">
                <a16:creationId xmlns:a16="http://schemas.microsoft.com/office/drawing/2014/main" id="{30AA929C-7333-D56A-A9FF-53448779A546}"/>
              </a:ext>
            </a:extLst>
          </p:cNvPr>
          <p:cNvSpPr txBox="1"/>
          <p:nvPr/>
        </p:nvSpPr>
        <p:spPr>
          <a:xfrm>
            <a:off x="8456840" y="6579052"/>
            <a:ext cx="3769178"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sz="1200" i="1" dirty="0">
                <a:cs typeface="Calibri"/>
              </a:rPr>
              <a:t>SENSENBRENNER Amaury / DIDON Valère / WEISS Nicolas</a:t>
            </a:r>
            <a:endParaRPr lang="fr-FR" sz="1200" i="1" dirty="0"/>
          </a:p>
        </p:txBody>
      </p:sp>
      <p:sp>
        <p:nvSpPr>
          <p:cNvPr id="11" name="Прямоугольник 13">
            <a:extLst>
              <a:ext uri="{FF2B5EF4-FFF2-40B4-BE49-F238E27FC236}">
                <a16:creationId xmlns:a16="http://schemas.microsoft.com/office/drawing/2014/main" id="{70533197-94F8-EBD8-00F0-1216BD3E818E}"/>
              </a:ext>
            </a:extLst>
          </p:cNvPr>
          <p:cNvSpPr/>
          <p:nvPr/>
        </p:nvSpPr>
        <p:spPr>
          <a:xfrm>
            <a:off x="5814922" y="6078533"/>
            <a:ext cx="453970" cy="461665"/>
          </a:xfrm>
          <a:prstGeom prst="rect">
            <a:avLst/>
          </a:prstGeom>
        </p:spPr>
        <p:txBody>
          <a:bodyPr wrap="none">
            <a:spAutoFit/>
          </a:bodyPr>
          <a:lstStyle/>
          <a:p>
            <a:pPr algn="ctr"/>
            <a:r>
              <a:rPr lang="en-US" sz="2400" dirty="0">
                <a:solidFill>
                  <a:schemeClr val="bg1"/>
                </a:solidFill>
                <a:latin typeface="Pe-icon-7-stroke" pitchFamily="2" charset="0"/>
              </a:rPr>
              <a:t></a:t>
            </a:r>
            <a:endParaRPr lang="ru-RU" sz="2400" dirty="0">
              <a:solidFill>
                <a:schemeClr val="bg1"/>
              </a:solidFill>
            </a:endParaRPr>
          </a:p>
        </p:txBody>
      </p:sp>
      <p:sp>
        <p:nvSpPr>
          <p:cNvPr id="13" name="Овал 12">
            <a:extLst>
              <a:ext uri="{FF2B5EF4-FFF2-40B4-BE49-F238E27FC236}">
                <a16:creationId xmlns:a16="http://schemas.microsoft.com/office/drawing/2014/main" id="{D4723178-B0F4-5CDA-C117-01287D2F99D7}"/>
              </a:ext>
            </a:extLst>
          </p:cNvPr>
          <p:cNvSpPr/>
          <p:nvPr/>
        </p:nvSpPr>
        <p:spPr>
          <a:xfrm>
            <a:off x="5741541" y="5975038"/>
            <a:ext cx="600732" cy="600732"/>
          </a:xfrm>
          <a:prstGeom prst="ellipse">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19" name="Cylindre 18">
            <a:extLst>
              <a:ext uri="{FF2B5EF4-FFF2-40B4-BE49-F238E27FC236}">
                <a16:creationId xmlns:a16="http://schemas.microsoft.com/office/drawing/2014/main" id="{698B504D-1F66-C0F9-8DA2-5607C9EB2B29}"/>
              </a:ext>
            </a:extLst>
          </p:cNvPr>
          <p:cNvSpPr/>
          <p:nvPr/>
        </p:nvSpPr>
        <p:spPr>
          <a:xfrm>
            <a:off x="5897336" y="6107048"/>
            <a:ext cx="285750" cy="340179"/>
          </a:xfrm>
          <a:prstGeom prst="can">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387390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6"/>
                                        </p:tgtEl>
                                        <p:attrNameLst>
                                          <p:attrName>style.visibility</p:attrName>
                                        </p:attrNameLst>
                                      </p:cBhvr>
                                      <p:to>
                                        <p:strVal val="visible"/>
                                      </p:to>
                                    </p:set>
                                    <p:anim calcmode="lin" valueType="num">
                                      <p:cBhvr>
                                        <p:cTn id="7" dur="250" fill="hold"/>
                                        <p:tgtEl>
                                          <p:spTgt spid="6"/>
                                        </p:tgtEl>
                                        <p:attrNameLst>
                                          <p:attrName>ppt_x</p:attrName>
                                        </p:attrNameLst>
                                      </p:cBhvr>
                                      <p:tavLst>
                                        <p:tav tm="0">
                                          <p:val>
                                            <p:strVal val="#ppt_x"/>
                                          </p:val>
                                        </p:tav>
                                        <p:tav tm="50000">
                                          <p:val>
                                            <p:strVal val="#ppt_x+.1"/>
                                          </p:val>
                                        </p:tav>
                                        <p:tav tm="100000">
                                          <p:val>
                                            <p:strVal val="#ppt_x"/>
                                          </p:val>
                                        </p:tav>
                                      </p:tavLst>
                                    </p:anim>
                                    <p:anim calcmode="lin" valueType="num">
                                      <p:cBhvr>
                                        <p:cTn id="8" dur="250" fill="hold"/>
                                        <p:tgtEl>
                                          <p:spTgt spid="6"/>
                                        </p:tgtEl>
                                        <p:attrNameLst>
                                          <p:attrName>ppt_y</p:attrName>
                                        </p:attrNameLst>
                                      </p:cBhvr>
                                      <p:tavLst>
                                        <p:tav tm="0">
                                          <p:val>
                                            <p:strVal val="#ppt_y"/>
                                          </p:val>
                                        </p:tav>
                                        <p:tav tm="100000">
                                          <p:val>
                                            <p:strVal val="#ppt_y"/>
                                          </p:val>
                                        </p:tav>
                                      </p:tavLst>
                                    </p:anim>
                                    <p:anim calcmode="lin" valueType="num">
                                      <p:cBhvr>
                                        <p:cTn id="9" dur="250" fill="hold"/>
                                        <p:tgtEl>
                                          <p:spTgt spid="6"/>
                                        </p:tgtEl>
                                        <p:attrNameLst>
                                          <p:attrName>ppt_h</p:attrName>
                                        </p:attrNameLst>
                                      </p:cBhvr>
                                      <p:tavLst>
                                        <p:tav tm="0">
                                          <p:val>
                                            <p:strVal val="#ppt_h/10"/>
                                          </p:val>
                                        </p:tav>
                                        <p:tav tm="50000">
                                          <p:val>
                                            <p:strVal val="#ppt_h+.01"/>
                                          </p:val>
                                        </p:tav>
                                        <p:tav tm="100000">
                                          <p:val>
                                            <p:strVal val="#ppt_h"/>
                                          </p:val>
                                        </p:tav>
                                      </p:tavLst>
                                    </p:anim>
                                    <p:anim calcmode="lin" valueType="num">
                                      <p:cBhvr>
                                        <p:cTn id="10" dur="250" fill="hold"/>
                                        <p:tgtEl>
                                          <p:spTgt spid="6"/>
                                        </p:tgtEl>
                                        <p:attrNameLst>
                                          <p:attrName>ppt_w</p:attrName>
                                        </p:attrNameLst>
                                      </p:cBhvr>
                                      <p:tavLst>
                                        <p:tav tm="0">
                                          <p:val>
                                            <p:strVal val="#ppt_w/10"/>
                                          </p:val>
                                        </p:tav>
                                        <p:tav tm="50000">
                                          <p:val>
                                            <p:strVal val="#ppt_w+.01"/>
                                          </p:val>
                                        </p:tav>
                                        <p:tav tm="100000">
                                          <p:val>
                                            <p:strVal val="#ppt_w"/>
                                          </p:val>
                                        </p:tav>
                                      </p:tavLst>
                                    </p:anim>
                                    <p:animEffect transition="in" filter="fade">
                                      <p:cBhvr>
                                        <p:cTn id="11" dur="250" tmFilter="0,0; .5, 1; 1, 1"/>
                                        <p:tgtEl>
                                          <p:spTgt spid="6"/>
                                        </p:tgtEl>
                                      </p:cBhvr>
                                    </p:animEffect>
                                  </p:childTnLst>
                                </p:cTn>
                              </p:par>
                              <p:par>
                                <p:cTn id="12" presetID="22" presetClass="entr" presetSubtype="1" fill="hold" grpId="0" nodeType="with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wipe(up)">
                                      <p:cBhvr>
                                        <p:cTn id="14" dur="4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1"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Прямоугольник 14"/>
          <p:cNvSpPr/>
          <p:nvPr/>
        </p:nvSpPr>
        <p:spPr>
          <a:xfrm>
            <a:off x="0" y="-2"/>
            <a:ext cx="12310281" cy="2947918"/>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5" name="TextBox 4"/>
          <p:cNvSpPr txBox="1"/>
          <p:nvPr/>
        </p:nvSpPr>
        <p:spPr>
          <a:xfrm>
            <a:off x="1496" y="951768"/>
            <a:ext cx="12300250" cy="2246769"/>
          </a:xfrm>
          <a:prstGeom prst="rect">
            <a:avLst/>
          </a:prstGeom>
          <a:noFill/>
        </p:spPr>
        <p:txBody>
          <a:bodyPr wrap="square" lIns="91440" tIns="45720" rIns="91440" bIns="45720" rtlCol="0" anchor="t">
            <a:spAutoFit/>
          </a:bodyPr>
          <a:lstStyle/>
          <a:p>
            <a:pPr algn="ctr"/>
            <a:r>
              <a:rPr lang="en-US" sz="4400" b="1" dirty="0">
                <a:solidFill>
                  <a:srgbClr val="CA4E39"/>
                </a:solidFill>
                <a:latin typeface="Karla"/>
              </a:rPr>
              <a:t>PRÉSENTATION DU JEU DE DONNÉES</a:t>
            </a:r>
          </a:p>
          <a:p>
            <a:pPr algn="ctr"/>
            <a:r>
              <a:rPr lang="en-US" sz="3600" dirty="0">
                <a:solidFill>
                  <a:schemeClr val="bg1"/>
                </a:solidFill>
                <a:latin typeface="Karla"/>
              </a:rPr>
              <a:t>CIC-MalMem-2022</a:t>
            </a:r>
            <a:endParaRPr lang="en-US" sz="4400" b="1" dirty="0">
              <a:solidFill>
                <a:schemeClr val="bg1"/>
              </a:solidFill>
              <a:latin typeface="Karla"/>
            </a:endParaRPr>
          </a:p>
          <a:p>
            <a:pPr algn="ctr"/>
            <a:endParaRPr lang="en-US" sz="4400" b="1" dirty="0">
              <a:solidFill>
                <a:schemeClr val="bg1"/>
              </a:solidFill>
              <a:latin typeface="Karla"/>
            </a:endParaRPr>
          </a:p>
          <a:p>
            <a:pPr algn="ctr"/>
            <a:endParaRPr lang="en-US" sz="1600" dirty="0">
              <a:solidFill>
                <a:schemeClr val="bg1"/>
              </a:solidFill>
              <a:latin typeface="Raleway ExtraBold" panose="020B0903030101060003" pitchFamily="34" charset="-52"/>
            </a:endParaRPr>
          </a:p>
        </p:txBody>
      </p:sp>
      <p:sp>
        <p:nvSpPr>
          <p:cNvPr id="7" name="Подзаголовок 2"/>
          <p:cNvSpPr txBox="1">
            <a:spLocks/>
          </p:cNvSpPr>
          <p:nvPr/>
        </p:nvSpPr>
        <p:spPr>
          <a:xfrm>
            <a:off x="2642446" y="3958358"/>
            <a:ext cx="7072313" cy="1264949"/>
          </a:xfrm>
          <a:prstGeom prst="rect">
            <a:avLst/>
          </a:prstGeom>
        </p:spPr>
        <p:txBody>
          <a:bodyPr vert="horz" lIns="91440" tIns="45720" rIns="91440" bIns="45720" numCol="1" spcCol="18000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spcBef>
                <a:spcPts val="0"/>
              </a:spcBef>
              <a:buNone/>
            </a:pPr>
            <a:endParaRPr lang="en-US" sz="1200" dirty="0">
              <a:latin typeface="Karla" pitchFamily="2" charset="0"/>
              <a:ea typeface="Karla" pitchFamily="2" charset="0"/>
              <a:cs typeface="Poppins" panose="02000000000000000000" pitchFamily="2" charset="0"/>
            </a:endParaRPr>
          </a:p>
        </p:txBody>
      </p:sp>
      <p:grpSp>
        <p:nvGrpSpPr>
          <p:cNvPr id="9" name="Группа 8"/>
          <p:cNvGrpSpPr/>
          <p:nvPr/>
        </p:nvGrpSpPr>
        <p:grpSpPr>
          <a:xfrm>
            <a:off x="5755106" y="700981"/>
            <a:ext cx="681788" cy="165205"/>
            <a:chOff x="1194364" y="1515979"/>
            <a:chExt cx="681788" cy="165205"/>
          </a:xfrm>
        </p:grpSpPr>
        <p:sp>
          <p:nvSpPr>
            <p:cNvPr id="10" name="Овал 9"/>
            <p:cNvSpPr/>
            <p:nvPr/>
          </p:nvSpPr>
          <p:spPr>
            <a:xfrm>
              <a:off x="1194364" y="1515979"/>
              <a:ext cx="165205" cy="16520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11" name="Овал 10"/>
            <p:cNvSpPr/>
            <p:nvPr/>
          </p:nvSpPr>
          <p:spPr>
            <a:xfrm>
              <a:off x="1452656" y="1515979"/>
              <a:ext cx="165205" cy="16520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12" name="Овал 11"/>
            <p:cNvSpPr/>
            <p:nvPr/>
          </p:nvSpPr>
          <p:spPr>
            <a:xfrm>
              <a:off x="1710947" y="1515979"/>
              <a:ext cx="165205" cy="16520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grpSp>
      <p:sp>
        <p:nvSpPr>
          <p:cNvPr id="4" name="Rectangle 3">
            <a:extLst>
              <a:ext uri="{FF2B5EF4-FFF2-40B4-BE49-F238E27FC236}">
                <a16:creationId xmlns:a16="http://schemas.microsoft.com/office/drawing/2014/main" id="{F6622F1D-F0FE-0738-8FC8-EF3C0D301ED1}"/>
              </a:ext>
            </a:extLst>
          </p:cNvPr>
          <p:cNvSpPr/>
          <p:nvPr/>
        </p:nvSpPr>
        <p:spPr>
          <a:xfrm>
            <a:off x="10074729" y="6380389"/>
            <a:ext cx="1755320" cy="4762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ZoneTexte 16">
            <a:extLst>
              <a:ext uri="{FF2B5EF4-FFF2-40B4-BE49-F238E27FC236}">
                <a16:creationId xmlns:a16="http://schemas.microsoft.com/office/drawing/2014/main" id="{A6C9DE2F-A063-4C22-675E-924A6F017BBB}"/>
              </a:ext>
            </a:extLst>
          </p:cNvPr>
          <p:cNvSpPr txBox="1"/>
          <p:nvPr/>
        </p:nvSpPr>
        <p:spPr>
          <a:xfrm>
            <a:off x="244729" y="3298292"/>
            <a:ext cx="11585737" cy="280076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sz="1600" dirty="0"/>
              <a:t>- </a:t>
            </a:r>
            <a:r>
              <a:rPr lang="fr-FR" sz="1600" dirty="0">
                <a:ea typeface="+mn-lt"/>
                <a:cs typeface="+mn-lt"/>
              </a:rPr>
              <a:t>Un malware obfusqué est un malware qui se cache pour éviter la détection et l'extermination.</a:t>
            </a:r>
          </a:p>
          <a:p>
            <a:endParaRPr lang="fr-FR" sz="1600" dirty="0"/>
          </a:p>
          <a:p>
            <a:r>
              <a:rPr lang="fr-FR" sz="1600" dirty="0"/>
              <a:t>- </a:t>
            </a:r>
            <a:r>
              <a:rPr lang="fr-FR" sz="1600" dirty="0">
                <a:ea typeface="+mn-lt"/>
                <a:cs typeface="+mn-lt"/>
              </a:rPr>
              <a:t>L'ensemble de données sur les logiciels malveillants obfusqués est conçu pour tester les méthodes de détection des logiciels malveillants obfusqués en mémoire.</a:t>
            </a:r>
          </a:p>
          <a:p>
            <a:endParaRPr lang="fr-FR" sz="1600" dirty="0">
              <a:ea typeface="+mn-lt"/>
              <a:cs typeface="+mn-lt"/>
            </a:endParaRPr>
          </a:p>
          <a:p>
            <a:r>
              <a:rPr lang="fr-FR" sz="1600" dirty="0">
                <a:ea typeface="+mn-lt"/>
                <a:cs typeface="+mn-lt"/>
              </a:rPr>
              <a:t>- L'ensemble de données a été créé pour représenter une situation aussi proche que possible de la réalité en utilisant des logiciels malveillants répandus dans le monde réel tel que Spyware, Ransomware ou encore Trojan Horse malware.</a:t>
            </a:r>
          </a:p>
          <a:p>
            <a:endParaRPr lang="fr-FR" sz="1600" dirty="0">
              <a:ea typeface="+mn-lt"/>
              <a:cs typeface="+mn-lt"/>
            </a:endParaRPr>
          </a:p>
          <a:p>
            <a:r>
              <a:rPr lang="fr-FR" sz="1600" dirty="0">
                <a:ea typeface="+mn-lt"/>
                <a:cs typeface="+mn-lt"/>
              </a:rPr>
              <a:t>-Cet ensemble de données utilise le mode débogage pour le processus de vidage de la mémoire afin d'éviter que le processus de vidage n'apparaisse dans les vidages de la mémoire. Cela permet de représenter un exemple plus précis de ce qu'un utilisateur moyen aurait en cours d'exécution au moment d'une attaque de malware.</a:t>
            </a:r>
          </a:p>
        </p:txBody>
      </p:sp>
    </p:spTree>
    <p:extLst>
      <p:ext uri="{BB962C8B-B14F-4D97-AF65-F5344CB8AC3E}">
        <p14:creationId xmlns:p14="http://schemas.microsoft.com/office/powerpoint/2010/main" val="3462463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 calcmode="lin" valueType="num">
                                      <p:cBhvr>
                                        <p:cTn id="7" dur="250" fill="hold"/>
                                        <p:tgtEl>
                                          <p:spTgt spid="5"/>
                                        </p:tgtEl>
                                        <p:attrNameLst>
                                          <p:attrName>ppt_x</p:attrName>
                                        </p:attrNameLst>
                                      </p:cBhvr>
                                      <p:tavLst>
                                        <p:tav tm="0">
                                          <p:val>
                                            <p:strVal val="#ppt_x"/>
                                          </p:val>
                                        </p:tav>
                                        <p:tav tm="50000">
                                          <p:val>
                                            <p:strVal val="#ppt_x+.1"/>
                                          </p:val>
                                        </p:tav>
                                        <p:tav tm="100000">
                                          <p:val>
                                            <p:strVal val="#ppt_x"/>
                                          </p:val>
                                        </p:tav>
                                      </p:tavLst>
                                    </p:anim>
                                    <p:anim calcmode="lin" valueType="num">
                                      <p:cBhvr>
                                        <p:cTn id="8" dur="250" fill="hold"/>
                                        <p:tgtEl>
                                          <p:spTgt spid="5"/>
                                        </p:tgtEl>
                                        <p:attrNameLst>
                                          <p:attrName>ppt_y</p:attrName>
                                        </p:attrNameLst>
                                      </p:cBhvr>
                                      <p:tavLst>
                                        <p:tav tm="0">
                                          <p:val>
                                            <p:strVal val="#ppt_y"/>
                                          </p:val>
                                        </p:tav>
                                        <p:tav tm="100000">
                                          <p:val>
                                            <p:strVal val="#ppt_y"/>
                                          </p:val>
                                        </p:tav>
                                      </p:tavLst>
                                    </p:anim>
                                    <p:anim calcmode="lin" valueType="num">
                                      <p:cBhvr>
                                        <p:cTn id="9" dur="250" fill="hold"/>
                                        <p:tgtEl>
                                          <p:spTgt spid="5"/>
                                        </p:tgtEl>
                                        <p:attrNameLst>
                                          <p:attrName>ppt_h</p:attrName>
                                        </p:attrNameLst>
                                      </p:cBhvr>
                                      <p:tavLst>
                                        <p:tav tm="0">
                                          <p:val>
                                            <p:strVal val="#ppt_h/10"/>
                                          </p:val>
                                        </p:tav>
                                        <p:tav tm="50000">
                                          <p:val>
                                            <p:strVal val="#ppt_h+.01"/>
                                          </p:val>
                                        </p:tav>
                                        <p:tav tm="100000">
                                          <p:val>
                                            <p:strVal val="#ppt_h"/>
                                          </p:val>
                                        </p:tav>
                                      </p:tavLst>
                                    </p:anim>
                                    <p:anim calcmode="lin" valueType="num">
                                      <p:cBhvr>
                                        <p:cTn id="10" dur="250" fill="hold"/>
                                        <p:tgtEl>
                                          <p:spTgt spid="5"/>
                                        </p:tgtEl>
                                        <p:attrNameLst>
                                          <p:attrName>ppt_w</p:attrName>
                                        </p:attrNameLst>
                                      </p:cBhvr>
                                      <p:tavLst>
                                        <p:tav tm="0">
                                          <p:val>
                                            <p:strVal val="#ppt_w/10"/>
                                          </p:val>
                                        </p:tav>
                                        <p:tav tm="50000">
                                          <p:val>
                                            <p:strVal val="#ppt_w+.01"/>
                                          </p:val>
                                        </p:tav>
                                        <p:tav tm="100000">
                                          <p:val>
                                            <p:strVal val="#ppt_w"/>
                                          </p:val>
                                        </p:tav>
                                      </p:tavLst>
                                    </p:anim>
                                    <p:animEffect transition="in" filter="fade">
                                      <p:cBhvr>
                                        <p:cTn id="11" dur="250" tmFilter="0,0; .5, 1; 1, 1"/>
                                        <p:tgtEl>
                                          <p:spTgt spid="5"/>
                                        </p:tgtEl>
                                      </p:cBhvr>
                                    </p:animEffect>
                                  </p:childTnLst>
                                </p:cTn>
                              </p:par>
                            </p:childTnLst>
                          </p:cTn>
                        </p:par>
                        <p:par>
                          <p:cTn id="12" fill="hold">
                            <p:stCondLst>
                              <p:cond delay="1250"/>
                            </p:stCondLst>
                            <p:childTnLst>
                              <p:par>
                                <p:cTn id="13" presetID="22" presetClass="entr" presetSubtype="1" fill="hold" grpId="0" nodeType="afterEffect" nodePh="1">
                                  <p:stCondLst>
                                    <p:cond delay="0"/>
                                  </p:stCondLst>
                                  <p:endCondLst>
                                    <p:cond evt="begin" delay="0">
                                      <p:tn val="13"/>
                                    </p:cond>
                                  </p:endCondLst>
                                  <p:childTnLst>
                                    <p:set>
                                      <p:cBhvr>
                                        <p:cTn id="14" dur="1" fill="hold">
                                          <p:stCondLst>
                                            <p:cond delay="0"/>
                                          </p:stCondLst>
                                        </p:cTn>
                                        <p:tgtEl>
                                          <p:spTgt spid="7"/>
                                        </p:tgtEl>
                                        <p:attrNameLst>
                                          <p:attrName>style.visibility</p:attrName>
                                        </p:attrNameLst>
                                      </p:cBhvr>
                                      <p:to>
                                        <p:strVal val="visible"/>
                                      </p:to>
                                    </p:set>
                                    <p:animEffect transition="in" filter="wipe(up)">
                                      <p:cBhvr>
                                        <p:cTn id="15" dur="4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Прямоугольник 14"/>
          <p:cNvSpPr/>
          <p:nvPr/>
        </p:nvSpPr>
        <p:spPr>
          <a:xfrm>
            <a:off x="0" y="-2"/>
            <a:ext cx="12310281" cy="2947918"/>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5" name="TextBox 4"/>
          <p:cNvSpPr txBox="1"/>
          <p:nvPr/>
        </p:nvSpPr>
        <p:spPr>
          <a:xfrm>
            <a:off x="1496" y="951768"/>
            <a:ext cx="12300250" cy="2246769"/>
          </a:xfrm>
          <a:prstGeom prst="rect">
            <a:avLst/>
          </a:prstGeom>
          <a:noFill/>
        </p:spPr>
        <p:txBody>
          <a:bodyPr wrap="square" lIns="91440" tIns="45720" rIns="91440" bIns="45720" rtlCol="0" anchor="t">
            <a:spAutoFit/>
          </a:bodyPr>
          <a:lstStyle/>
          <a:p>
            <a:pPr algn="ctr"/>
            <a:r>
              <a:rPr lang="en-US" sz="4400" b="1" dirty="0">
                <a:solidFill>
                  <a:srgbClr val="CA4E39"/>
                </a:solidFill>
                <a:latin typeface="Karla"/>
              </a:rPr>
              <a:t>PRÉSENTATION DU JEU DE DONNÉES</a:t>
            </a:r>
          </a:p>
          <a:p>
            <a:pPr algn="ctr"/>
            <a:r>
              <a:rPr lang="en-US" sz="3600" dirty="0">
                <a:solidFill>
                  <a:schemeClr val="bg1"/>
                </a:solidFill>
                <a:latin typeface="Karla"/>
              </a:rPr>
              <a:t>CIC-MalMem-2022</a:t>
            </a:r>
            <a:endParaRPr lang="en-US" sz="4400" b="1" dirty="0">
              <a:solidFill>
                <a:schemeClr val="bg1"/>
              </a:solidFill>
              <a:latin typeface="Karla"/>
            </a:endParaRPr>
          </a:p>
          <a:p>
            <a:pPr algn="ctr"/>
            <a:endParaRPr lang="en-US" sz="4400" b="1" dirty="0">
              <a:solidFill>
                <a:schemeClr val="bg1"/>
              </a:solidFill>
              <a:latin typeface="Karla"/>
            </a:endParaRPr>
          </a:p>
          <a:p>
            <a:pPr algn="ctr"/>
            <a:endParaRPr lang="en-US" sz="1600" dirty="0">
              <a:solidFill>
                <a:schemeClr val="bg1"/>
              </a:solidFill>
              <a:latin typeface="Raleway ExtraBold" panose="020B0903030101060003" pitchFamily="34" charset="-52"/>
            </a:endParaRPr>
          </a:p>
        </p:txBody>
      </p:sp>
      <p:sp>
        <p:nvSpPr>
          <p:cNvPr id="7" name="Подзаголовок 2"/>
          <p:cNvSpPr txBox="1">
            <a:spLocks/>
          </p:cNvSpPr>
          <p:nvPr/>
        </p:nvSpPr>
        <p:spPr>
          <a:xfrm>
            <a:off x="2642446" y="3958358"/>
            <a:ext cx="7072313" cy="1264949"/>
          </a:xfrm>
          <a:prstGeom prst="rect">
            <a:avLst/>
          </a:prstGeom>
        </p:spPr>
        <p:txBody>
          <a:bodyPr vert="horz" lIns="91440" tIns="45720" rIns="91440" bIns="45720" numCol="1" spcCol="18000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spcBef>
                <a:spcPts val="0"/>
              </a:spcBef>
              <a:buNone/>
            </a:pPr>
            <a:endParaRPr lang="en-US" sz="1200" dirty="0">
              <a:latin typeface="Karla" pitchFamily="2" charset="0"/>
              <a:ea typeface="Karla" pitchFamily="2" charset="0"/>
              <a:cs typeface="Poppins" panose="02000000000000000000" pitchFamily="2" charset="0"/>
            </a:endParaRPr>
          </a:p>
        </p:txBody>
      </p:sp>
      <p:grpSp>
        <p:nvGrpSpPr>
          <p:cNvPr id="9" name="Группа 8"/>
          <p:cNvGrpSpPr/>
          <p:nvPr/>
        </p:nvGrpSpPr>
        <p:grpSpPr>
          <a:xfrm>
            <a:off x="5755106" y="700981"/>
            <a:ext cx="681788" cy="165205"/>
            <a:chOff x="1194364" y="1515979"/>
            <a:chExt cx="681788" cy="165205"/>
          </a:xfrm>
        </p:grpSpPr>
        <p:sp>
          <p:nvSpPr>
            <p:cNvPr id="10" name="Овал 9"/>
            <p:cNvSpPr/>
            <p:nvPr/>
          </p:nvSpPr>
          <p:spPr>
            <a:xfrm>
              <a:off x="1194364" y="1515979"/>
              <a:ext cx="165205" cy="16520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11" name="Овал 10"/>
            <p:cNvSpPr/>
            <p:nvPr/>
          </p:nvSpPr>
          <p:spPr>
            <a:xfrm>
              <a:off x="1452656" y="1515979"/>
              <a:ext cx="165205" cy="16520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12" name="Овал 11"/>
            <p:cNvSpPr/>
            <p:nvPr/>
          </p:nvSpPr>
          <p:spPr>
            <a:xfrm>
              <a:off x="1710947" y="1515979"/>
              <a:ext cx="165205" cy="16520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grpSp>
      <p:sp>
        <p:nvSpPr>
          <p:cNvPr id="4" name="Rectangle 3">
            <a:extLst>
              <a:ext uri="{FF2B5EF4-FFF2-40B4-BE49-F238E27FC236}">
                <a16:creationId xmlns:a16="http://schemas.microsoft.com/office/drawing/2014/main" id="{F6622F1D-F0FE-0738-8FC8-EF3C0D301ED1}"/>
              </a:ext>
            </a:extLst>
          </p:cNvPr>
          <p:cNvSpPr/>
          <p:nvPr/>
        </p:nvSpPr>
        <p:spPr>
          <a:xfrm>
            <a:off x="10074729" y="6380389"/>
            <a:ext cx="1755320" cy="4762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2" name="Image 5">
            <a:extLst>
              <a:ext uri="{FF2B5EF4-FFF2-40B4-BE49-F238E27FC236}">
                <a16:creationId xmlns:a16="http://schemas.microsoft.com/office/drawing/2014/main" id="{28B215A8-F203-ACCA-9CC2-ED1EF480031D}"/>
              </a:ext>
            </a:extLst>
          </p:cNvPr>
          <p:cNvPicPr>
            <a:picLocks noChangeAspect="1"/>
          </p:cNvPicPr>
          <p:nvPr/>
        </p:nvPicPr>
        <p:blipFill>
          <a:blip r:embed="rId2"/>
          <a:stretch>
            <a:fillRect/>
          </a:stretch>
        </p:blipFill>
        <p:spPr>
          <a:xfrm>
            <a:off x="708605" y="3431156"/>
            <a:ext cx="3866732" cy="2454114"/>
          </a:xfrm>
          <a:prstGeom prst="rect">
            <a:avLst/>
          </a:prstGeom>
        </p:spPr>
      </p:pic>
      <p:pic>
        <p:nvPicPr>
          <p:cNvPr id="6" name="Image 12">
            <a:extLst>
              <a:ext uri="{FF2B5EF4-FFF2-40B4-BE49-F238E27FC236}">
                <a16:creationId xmlns:a16="http://schemas.microsoft.com/office/drawing/2014/main" id="{089CC8DD-4E08-B8DE-8DD6-92777D48D495}"/>
              </a:ext>
            </a:extLst>
          </p:cNvPr>
          <p:cNvPicPr>
            <a:picLocks noChangeAspect="1"/>
          </p:cNvPicPr>
          <p:nvPr/>
        </p:nvPicPr>
        <p:blipFill>
          <a:blip r:embed="rId3"/>
          <a:stretch>
            <a:fillRect/>
          </a:stretch>
        </p:blipFill>
        <p:spPr>
          <a:xfrm>
            <a:off x="7863484" y="3212980"/>
            <a:ext cx="3710995" cy="2760266"/>
          </a:xfrm>
          <a:prstGeom prst="rect">
            <a:avLst/>
          </a:prstGeom>
        </p:spPr>
      </p:pic>
      <p:sp>
        <p:nvSpPr>
          <p:cNvPr id="13" name="ZoneTexte 12">
            <a:extLst>
              <a:ext uri="{FF2B5EF4-FFF2-40B4-BE49-F238E27FC236}">
                <a16:creationId xmlns:a16="http://schemas.microsoft.com/office/drawing/2014/main" id="{70D3E48E-E427-1B4B-2344-7E19FA7B10A3}"/>
              </a:ext>
            </a:extLst>
          </p:cNvPr>
          <p:cNvSpPr txBox="1"/>
          <p:nvPr/>
        </p:nvSpPr>
        <p:spPr>
          <a:xfrm>
            <a:off x="1056789" y="6073751"/>
            <a:ext cx="343590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u="sng" dirty="0">
                <a:latin typeface="Karla"/>
              </a:rPr>
              <a:t>Données divisées en 4 classes</a:t>
            </a:r>
          </a:p>
        </p:txBody>
      </p:sp>
      <p:sp>
        <p:nvSpPr>
          <p:cNvPr id="14" name="ZoneTexte 13">
            <a:extLst>
              <a:ext uri="{FF2B5EF4-FFF2-40B4-BE49-F238E27FC236}">
                <a16:creationId xmlns:a16="http://schemas.microsoft.com/office/drawing/2014/main" id="{1CCB2B7B-D1D6-759F-04CE-BFC5C0F57EE8}"/>
              </a:ext>
            </a:extLst>
          </p:cNvPr>
          <p:cNvSpPr txBox="1"/>
          <p:nvPr/>
        </p:nvSpPr>
        <p:spPr>
          <a:xfrm>
            <a:off x="8076089" y="6073751"/>
            <a:ext cx="358178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u="sng" dirty="0">
                <a:latin typeface="Karla"/>
              </a:rPr>
              <a:t>Données divisées en 16 classes</a:t>
            </a:r>
          </a:p>
        </p:txBody>
      </p:sp>
      <p:sp>
        <p:nvSpPr>
          <p:cNvPr id="16" name="ZoneTexte 15">
            <a:extLst>
              <a:ext uri="{FF2B5EF4-FFF2-40B4-BE49-F238E27FC236}">
                <a16:creationId xmlns:a16="http://schemas.microsoft.com/office/drawing/2014/main" id="{7760F105-6E7E-3FD6-5897-1335F0080795}"/>
              </a:ext>
            </a:extLst>
          </p:cNvPr>
          <p:cNvSpPr txBox="1"/>
          <p:nvPr/>
        </p:nvSpPr>
        <p:spPr>
          <a:xfrm>
            <a:off x="4627620" y="3915678"/>
            <a:ext cx="3103620"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fr-FR" dirty="0">
                <a:latin typeface="Karla"/>
              </a:rPr>
              <a:t>- Ensemble de données équilibré (50/50)</a:t>
            </a:r>
            <a:endParaRPr lang="fr-FR" dirty="0">
              <a:latin typeface="King"/>
            </a:endParaRPr>
          </a:p>
          <a:p>
            <a:pPr algn="ctr"/>
            <a:endParaRPr lang="fr-FR" dirty="0">
              <a:latin typeface="Karla"/>
            </a:endParaRPr>
          </a:p>
          <a:p>
            <a:pPr algn="ctr"/>
            <a:r>
              <a:rPr lang="fr-FR" dirty="0">
                <a:latin typeface="Karla"/>
              </a:rPr>
              <a:t>- Jeu de données contient 58 596 entrées</a:t>
            </a:r>
          </a:p>
          <a:p>
            <a:pPr algn="ctr"/>
            <a:endParaRPr lang="fr-FR" dirty="0">
              <a:latin typeface="Karla"/>
            </a:endParaRPr>
          </a:p>
        </p:txBody>
      </p:sp>
    </p:spTree>
    <p:extLst>
      <p:ext uri="{BB962C8B-B14F-4D97-AF65-F5344CB8AC3E}">
        <p14:creationId xmlns:p14="http://schemas.microsoft.com/office/powerpoint/2010/main" val="3980334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 calcmode="lin" valueType="num">
                                      <p:cBhvr>
                                        <p:cTn id="7" dur="250" fill="hold"/>
                                        <p:tgtEl>
                                          <p:spTgt spid="5"/>
                                        </p:tgtEl>
                                        <p:attrNameLst>
                                          <p:attrName>ppt_x</p:attrName>
                                        </p:attrNameLst>
                                      </p:cBhvr>
                                      <p:tavLst>
                                        <p:tav tm="0">
                                          <p:val>
                                            <p:strVal val="#ppt_x"/>
                                          </p:val>
                                        </p:tav>
                                        <p:tav tm="50000">
                                          <p:val>
                                            <p:strVal val="#ppt_x+.1"/>
                                          </p:val>
                                        </p:tav>
                                        <p:tav tm="100000">
                                          <p:val>
                                            <p:strVal val="#ppt_x"/>
                                          </p:val>
                                        </p:tav>
                                      </p:tavLst>
                                    </p:anim>
                                    <p:anim calcmode="lin" valueType="num">
                                      <p:cBhvr>
                                        <p:cTn id="8" dur="250" fill="hold"/>
                                        <p:tgtEl>
                                          <p:spTgt spid="5"/>
                                        </p:tgtEl>
                                        <p:attrNameLst>
                                          <p:attrName>ppt_y</p:attrName>
                                        </p:attrNameLst>
                                      </p:cBhvr>
                                      <p:tavLst>
                                        <p:tav tm="0">
                                          <p:val>
                                            <p:strVal val="#ppt_y"/>
                                          </p:val>
                                        </p:tav>
                                        <p:tav tm="100000">
                                          <p:val>
                                            <p:strVal val="#ppt_y"/>
                                          </p:val>
                                        </p:tav>
                                      </p:tavLst>
                                    </p:anim>
                                    <p:anim calcmode="lin" valueType="num">
                                      <p:cBhvr>
                                        <p:cTn id="9" dur="250" fill="hold"/>
                                        <p:tgtEl>
                                          <p:spTgt spid="5"/>
                                        </p:tgtEl>
                                        <p:attrNameLst>
                                          <p:attrName>ppt_h</p:attrName>
                                        </p:attrNameLst>
                                      </p:cBhvr>
                                      <p:tavLst>
                                        <p:tav tm="0">
                                          <p:val>
                                            <p:strVal val="#ppt_h/10"/>
                                          </p:val>
                                        </p:tav>
                                        <p:tav tm="50000">
                                          <p:val>
                                            <p:strVal val="#ppt_h+.01"/>
                                          </p:val>
                                        </p:tav>
                                        <p:tav tm="100000">
                                          <p:val>
                                            <p:strVal val="#ppt_h"/>
                                          </p:val>
                                        </p:tav>
                                      </p:tavLst>
                                    </p:anim>
                                    <p:anim calcmode="lin" valueType="num">
                                      <p:cBhvr>
                                        <p:cTn id="10" dur="250" fill="hold"/>
                                        <p:tgtEl>
                                          <p:spTgt spid="5"/>
                                        </p:tgtEl>
                                        <p:attrNameLst>
                                          <p:attrName>ppt_w</p:attrName>
                                        </p:attrNameLst>
                                      </p:cBhvr>
                                      <p:tavLst>
                                        <p:tav tm="0">
                                          <p:val>
                                            <p:strVal val="#ppt_w/10"/>
                                          </p:val>
                                        </p:tav>
                                        <p:tav tm="50000">
                                          <p:val>
                                            <p:strVal val="#ppt_w+.01"/>
                                          </p:val>
                                        </p:tav>
                                        <p:tav tm="100000">
                                          <p:val>
                                            <p:strVal val="#ppt_w"/>
                                          </p:val>
                                        </p:tav>
                                      </p:tavLst>
                                    </p:anim>
                                    <p:animEffect transition="in" filter="fade">
                                      <p:cBhvr>
                                        <p:cTn id="11" dur="250" tmFilter="0,0; .5, 1; 1, 1"/>
                                        <p:tgtEl>
                                          <p:spTgt spid="5"/>
                                        </p:tgtEl>
                                      </p:cBhvr>
                                    </p:animEffect>
                                  </p:childTnLst>
                                </p:cTn>
                              </p:par>
                            </p:childTnLst>
                          </p:cTn>
                        </p:par>
                        <p:par>
                          <p:cTn id="12" fill="hold">
                            <p:stCondLst>
                              <p:cond delay="1250"/>
                            </p:stCondLst>
                            <p:childTnLst>
                              <p:par>
                                <p:cTn id="13" presetID="22" presetClass="entr" presetSubtype="1" fill="hold" grpId="0" nodeType="afterEffect" nodePh="1">
                                  <p:stCondLst>
                                    <p:cond delay="0"/>
                                  </p:stCondLst>
                                  <p:endCondLst>
                                    <p:cond evt="begin" delay="0">
                                      <p:tn val="13"/>
                                    </p:cond>
                                  </p:endCondLst>
                                  <p:childTnLst>
                                    <p:set>
                                      <p:cBhvr>
                                        <p:cTn id="14" dur="1" fill="hold">
                                          <p:stCondLst>
                                            <p:cond delay="0"/>
                                          </p:stCondLst>
                                        </p:cTn>
                                        <p:tgtEl>
                                          <p:spTgt spid="7"/>
                                        </p:tgtEl>
                                        <p:attrNameLst>
                                          <p:attrName>style.visibility</p:attrName>
                                        </p:attrNameLst>
                                      </p:cBhvr>
                                      <p:to>
                                        <p:strVal val="visible"/>
                                      </p:to>
                                    </p:set>
                                    <p:animEffect transition="in" filter="wipe(up)">
                                      <p:cBhvr>
                                        <p:cTn id="15" dur="4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Прямоугольник 14"/>
          <p:cNvSpPr/>
          <p:nvPr/>
        </p:nvSpPr>
        <p:spPr>
          <a:xfrm>
            <a:off x="0" y="-2"/>
            <a:ext cx="12310281" cy="2947918"/>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5" name="TextBox 4"/>
          <p:cNvSpPr txBox="1"/>
          <p:nvPr/>
        </p:nvSpPr>
        <p:spPr>
          <a:xfrm>
            <a:off x="2376488" y="951768"/>
            <a:ext cx="7439025" cy="1692771"/>
          </a:xfrm>
          <a:prstGeom prst="rect">
            <a:avLst/>
          </a:prstGeom>
          <a:noFill/>
        </p:spPr>
        <p:txBody>
          <a:bodyPr wrap="square" lIns="91440" tIns="45720" rIns="91440" bIns="45720" rtlCol="0" anchor="t">
            <a:spAutoFit/>
          </a:bodyPr>
          <a:lstStyle/>
          <a:p>
            <a:pPr algn="ctr"/>
            <a:r>
              <a:rPr lang="en-US" sz="4400" b="1" dirty="0">
                <a:solidFill>
                  <a:schemeClr val="bg1"/>
                </a:solidFill>
                <a:latin typeface="Karla"/>
              </a:rPr>
              <a:t>ANALYSE DU JEU DE </a:t>
            </a:r>
            <a:r>
              <a:rPr lang="en-US" sz="4400" b="1" dirty="0">
                <a:solidFill>
                  <a:srgbClr val="CA4E39"/>
                </a:solidFill>
                <a:latin typeface="Karla"/>
              </a:rPr>
              <a:t>DONNÉES DE RÉFÉRENCE</a:t>
            </a:r>
          </a:p>
          <a:p>
            <a:pPr algn="ctr"/>
            <a:endParaRPr lang="en-US" sz="1600" dirty="0">
              <a:solidFill>
                <a:schemeClr val="bg1"/>
              </a:solidFill>
              <a:latin typeface="Raleway ExtraBold" panose="020B0903030101060003" pitchFamily="34" charset="-52"/>
            </a:endParaRPr>
          </a:p>
        </p:txBody>
      </p:sp>
      <p:sp>
        <p:nvSpPr>
          <p:cNvPr id="7" name="Подзаголовок 2"/>
          <p:cNvSpPr txBox="1">
            <a:spLocks/>
          </p:cNvSpPr>
          <p:nvPr/>
        </p:nvSpPr>
        <p:spPr>
          <a:xfrm>
            <a:off x="2642446" y="3958358"/>
            <a:ext cx="7072313" cy="1264949"/>
          </a:xfrm>
          <a:prstGeom prst="rect">
            <a:avLst/>
          </a:prstGeom>
        </p:spPr>
        <p:txBody>
          <a:bodyPr vert="horz" lIns="91440" tIns="45720" rIns="91440" bIns="45720" numCol="1" spcCol="18000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spcBef>
                <a:spcPts val="0"/>
              </a:spcBef>
              <a:buNone/>
            </a:pPr>
            <a:endParaRPr lang="en-US" sz="1200" dirty="0">
              <a:latin typeface="Karla" pitchFamily="2" charset="0"/>
              <a:ea typeface="Karla" pitchFamily="2" charset="0"/>
              <a:cs typeface="Poppins" panose="02000000000000000000" pitchFamily="2" charset="0"/>
            </a:endParaRPr>
          </a:p>
        </p:txBody>
      </p:sp>
      <p:sp>
        <p:nvSpPr>
          <p:cNvPr id="8" name="Прямоугольник 7"/>
          <p:cNvSpPr/>
          <p:nvPr/>
        </p:nvSpPr>
        <p:spPr>
          <a:xfrm>
            <a:off x="3044570" y="5671718"/>
            <a:ext cx="6096000" cy="617541"/>
          </a:xfrm>
          <a:prstGeom prst="rect">
            <a:avLst/>
          </a:prstGeom>
        </p:spPr>
        <p:txBody>
          <a:bodyPr lIns="91440" tIns="45720" rIns="91440" bIns="45720" anchor="t">
            <a:spAutoFit/>
          </a:bodyPr>
          <a:lstStyle/>
          <a:p>
            <a:pPr algn="ctr">
              <a:lnSpc>
                <a:spcPct val="150000"/>
              </a:lnSpc>
            </a:pPr>
            <a:r>
              <a:rPr lang="en-US" sz="1200" kern="0" dirty="0" err="1">
                <a:ea typeface="+mn-lt"/>
                <a:cs typeface="+mn-lt"/>
              </a:rPr>
              <a:t>Chargement</a:t>
            </a:r>
            <a:r>
              <a:rPr lang="en-US" sz="1200" kern="0" dirty="0">
                <a:ea typeface="+mn-lt"/>
                <a:cs typeface="+mn-lt"/>
              </a:rPr>
              <a:t> des </a:t>
            </a:r>
            <a:r>
              <a:rPr lang="en-US" sz="1200" kern="0" dirty="0" err="1">
                <a:ea typeface="+mn-lt"/>
                <a:cs typeface="+mn-lt"/>
              </a:rPr>
              <a:t>données</a:t>
            </a:r>
            <a:r>
              <a:rPr lang="en-US" sz="1200" kern="0" dirty="0">
                <a:latin typeface="Karla"/>
                <a:ea typeface="+mn-lt"/>
                <a:cs typeface="+mn-lt"/>
              </a:rPr>
              <a:t> + Observation du jeu de </a:t>
            </a:r>
            <a:r>
              <a:rPr lang="en-US" sz="1200" kern="0" dirty="0" err="1">
                <a:latin typeface="Karla"/>
                <a:ea typeface="+mn-lt"/>
                <a:cs typeface="+mn-lt"/>
              </a:rPr>
              <a:t>données</a:t>
            </a:r>
            <a:r>
              <a:rPr lang="en-US" sz="1200" kern="0" dirty="0">
                <a:latin typeface="Karla"/>
                <a:ea typeface="+mn-lt"/>
                <a:cs typeface="+mn-lt"/>
              </a:rPr>
              <a:t> + </a:t>
            </a:r>
            <a:r>
              <a:rPr lang="en-US" sz="1200" kern="0" dirty="0" err="1">
                <a:ea typeface="+mn-lt"/>
                <a:cs typeface="+mn-lt"/>
              </a:rPr>
              <a:t>Visualisation</a:t>
            </a:r>
            <a:r>
              <a:rPr lang="en-US" sz="1200" kern="0" dirty="0">
                <a:ea typeface="+mn-lt"/>
                <a:cs typeface="+mn-lt"/>
              </a:rPr>
              <a:t> des ensembles de </a:t>
            </a:r>
            <a:r>
              <a:rPr lang="en-US" sz="1200" kern="0" dirty="0" err="1">
                <a:ea typeface="+mn-lt"/>
                <a:cs typeface="+mn-lt"/>
              </a:rPr>
              <a:t>données</a:t>
            </a:r>
            <a:r>
              <a:rPr lang="en-US" sz="1200" kern="0" dirty="0">
                <a:ea typeface="+mn-lt"/>
                <a:cs typeface="+mn-lt"/>
              </a:rPr>
              <a:t> + </a:t>
            </a:r>
            <a:r>
              <a:rPr lang="en-US" sz="1200" kern="0" dirty="0" err="1">
                <a:ea typeface="+mn-lt"/>
                <a:cs typeface="+mn-lt"/>
              </a:rPr>
              <a:t>Nettoyage</a:t>
            </a:r>
            <a:r>
              <a:rPr lang="en-US" sz="1200" kern="0" dirty="0">
                <a:ea typeface="+mn-lt"/>
                <a:cs typeface="+mn-lt"/>
              </a:rPr>
              <a:t> des </a:t>
            </a:r>
            <a:r>
              <a:rPr lang="en-US" sz="1200" kern="0" dirty="0" err="1">
                <a:ea typeface="+mn-lt"/>
                <a:cs typeface="+mn-lt"/>
              </a:rPr>
              <a:t>données</a:t>
            </a:r>
            <a:endParaRPr lang="fr-FR" dirty="0" err="1">
              <a:latin typeface="Karla"/>
            </a:endParaRPr>
          </a:p>
        </p:txBody>
      </p:sp>
      <p:grpSp>
        <p:nvGrpSpPr>
          <p:cNvPr id="9" name="Группа 8"/>
          <p:cNvGrpSpPr/>
          <p:nvPr/>
        </p:nvGrpSpPr>
        <p:grpSpPr>
          <a:xfrm>
            <a:off x="5755106" y="700981"/>
            <a:ext cx="681788" cy="165205"/>
            <a:chOff x="1194364" y="1515979"/>
            <a:chExt cx="681788" cy="165205"/>
          </a:xfrm>
        </p:grpSpPr>
        <p:sp>
          <p:nvSpPr>
            <p:cNvPr id="10" name="Овал 9"/>
            <p:cNvSpPr/>
            <p:nvPr/>
          </p:nvSpPr>
          <p:spPr>
            <a:xfrm>
              <a:off x="1194364" y="1515979"/>
              <a:ext cx="165205" cy="16520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11" name="Овал 10"/>
            <p:cNvSpPr/>
            <p:nvPr/>
          </p:nvSpPr>
          <p:spPr>
            <a:xfrm>
              <a:off x="1452656" y="1515979"/>
              <a:ext cx="165205" cy="16520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12" name="Овал 11"/>
            <p:cNvSpPr/>
            <p:nvPr/>
          </p:nvSpPr>
          <p:spPr>
            <a:xfrm>
              <a:off x="1710947" y="1515979"/>
              <a:ext cx="165205" cy="16520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grpSp>
      <p:pic>
        <p:nvPicPr>
          <p:cNvPr id="3" name="Image 3" descr="Une image contenant table&#10;&#10;Description générée automatiquement">
            <a:extLst>
              <a:ext uri="{FF2B5EF4-FFF2-40B4-BE49-F238E27FC236}">
                <a16:creationId xmlns:a16="http://schemas.microsoft.com/office/drawing/2014/main" id="{1DED6DDB-68D1-B006-F35D-685E4DC0AF04}"/>
              </a:ext>
            </a:extLst>
          </p:cNvPr>
          <p:cNvPicPr>
            <a:picLocks noChangeAspect="1"/>
          </p:cNvPicPr>
          <p:nvPr/>
        </p:nvPicPr>
        <p:blipFill>
          <a:blip r:embed="rId2"/>
          <a:stretch>
            <a:fillRect/>
          </a:stretch>
        </p:blipFill>
        <p:spPr>
          <a:xfrm>
            <a:off x="551836" y="3218039"/>
            <a:ext cx="11082183" cy="2290052"/>
          </a:xfrm>
          <a:prstGeom prst="rect">
            <a:avLst/>
          </a:prstGeom>
        </p:spPr>
      </p:pic>
      <p:sp>
        <p:nvSpPr>
          <p:cNvPr id="4" name="Rectangle 3">
            <a:extLst>
              <a:ext uri="{FF2B5EF4-FFF2-40B4-BE49-F238E27FC236}">
                <a16:creationId xmlns:a16="http://schemas.microsoft.com/office/drawing/2014/main" id="{F6622F1D-F0FE-0738-8FC8-EF3C0D301ED1}"/>
              </a:ext>
            </a:extLst>
          </p:cNvPr>
          <p:cNvSpPr/>
          <p:nvPr/>
        </p:nvSpPr>
        <p:spPr>
          <a:xfrm>
            <a:off x="10074729" y="6380389"/>
            <a:ext cx="1755320" cy="4762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828492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 calcmode="lin" valueType="num">
                                      <p:cBhvr>
                                        <p:cTn id="7" dur="250" fill="hold"/>
                                        <p:tgtEl>
                                          <p:spTgt spid="5"/>
                                        </p:tgtEl>
                                        <p:attrNameLst>
                                          <p:attrName>ppt_x</p:attrName>
                                        </p:attrNameLst>
                                      </p:cBhvr>
                                      <p:tavLst>
                                        <p:tav tm="0">
                                          <p:val>
                                            <p:strVal val="#ppt_x"/>
                                          </p:val>
                                        </p:tav>
                                        <p:tav tm="50000">
                                          <p:val>
                                            <p:strVal val="#ppt_x+.1"/>
                                          </p:val>
                                        </p:tav>
                                        <p:tav tm="100000">
                                          <p:val>
                                            <p:strVal val="#ppt_x"/>
                                          </p:val>
                                        </p:tav>
                                      </p:tavLst>
                                    </p:anim>
                                    <p:anim calcmode="lin" valueType="num">
                                      <p:cBhvr>
                                        <p:cTn id="8" dur="250" fill="hold"/>
                                        <p:tgtEl>
                                          <p:spTgt spid="5"/>
                                        </p:tgtEl>
                                        <p:attrNameLst>
                                          <p:attrName>ppt_y</p:attrName>
                                        </p:attrNameLst>
                                      </p:cBhvr>
                                      <p:tavLst>
                                        <p:tav tm="0">
                                          <p:val>
                                            <p:strVal val="#ppt_y"/>
                                          </p:val>
                                        </p:tav>
                                        <p:tav tm="100000">
                                          <p:val>
                                            <p:strVal val="#ppt_y"/>
                                          </p:val>
                                        </p:tav>
                                      </p:tavLst>
                                    </p:anim>
                                    <p:anim calcmode="lin" valueType="num">
                                      <p:cBhvr>
                                        <p:cTn id="9" dur="250" fill="hold"/>
                                        <p:tgtEl>
                                          <p:spTgt spid="5"/>
                                        </p:tgtEl>
                                        <p:attrNameLst>
                                          <p:attrName>ppt_h</p:attrName>
                                        </p:attrNameLst>
                                      </p:cBhvr>
                                      <p:tavLst>
                                        <p:tav tm="0">
                                          <p:val>
                                            <p:strVal val="#ppt_h/10"/>
                                          </p:val>
                                        </p:tav>
                                        <p:tav tm="50000">
                                          <p:val>
                                            <p:strVal val="#ppt_h+.01"/>
                                          </p:val>
                                        </p:tav>
                                        <p:tav tm="100000">
                                          <p:val>
                                            <p:strVal val="#ppt_h"/>
                                          </p:val>
                                        </p:tav>
                                      </p:tavLst>
                                    </p:anim>
                                    <p:anim calcmode="lin" valueType="num">
                                      <p:cBhvr>
                                        <p:cTn id="10" dur="250" fill="hold"/>
                                        <p:tgtEl>
                                          <p:spTgt spid="5"/>
                                        </p:tgtEl>
                                        <p:attrNameLst>
                                          <p:attrName>ppt_w</p:attrName>
                                        </p:attrNameLst>
                                      </p:cBhvr>
                                      <p:tavLst>
                                        <p:tav tm="0">
                                          <p:val>
                                            <p:strVal val="#ppt_w/10"/>
                                          </p:val>
                                        </p:tav>
                                        <p:tav tm="50000">
                                          <p:val>
                                            <p:strVal val="#ppt_w+.01"/>
                                          </p:val>
                                        </p:tav>
                                        <p:tav tm="100000">
                                          <p:val>
                                            <p:strVal val="#ppt_w"/>
                                          </p:val>
                                        </p:tav>
                                      </p:tavLst>
                                    </p:anim>
                                    <p:animEffect transition="in" filter="fade">
                                      <p:cBhvr>
                                        <p:cTn id="11" dur="250" tmFilter="0,0; .5, 1; 1, 1"/>
                                        <p:tgtEl>
                                          <p:spTgt spid="5"/>
                                        </p:tgtEl>
                                      </p:cBhvr>
                                    </p:animEffect>
                                  </p:childTnLst>
                                </p:cTn>
                              </p:par>
                            </p:childTnLst>
                          </p:cTn>
                        </p:par>
                        <p:par>
                          <p:cTn id="12" fill="hold">
                            <p:stCondLst>
                              <p:cond delay="1025"/>
                            </p:stCondLst>
                            <p:childTnLst>
                              <p:par>
                                <p:cTn id="13" presetID="22" presetClass="entr" presetSubtype="1" fill="hold" grpId="0" nodeType="afterEffect" nodePh="1">
                                  <p:stCondLst>
                                    <p:cond delay="0"/>
                                  </p:stCondLst>
                                  <p:endCondLst>
                                    <p:cond evt="begin" delay="0">
                                      <p:tn val="13"/>
                                    </p:cond>
                                  </p:endCondLst>
                                  <p:childTnLst>
                                    <p:set>
                                      <p:cBhvr>
                                        <p:cTn id="14" dur="1" fill="hold">
                                          <p:stCondLst>
                                            <p:cond delay="0"/>
                                          </p:stCondLst>
                                        </p:cTn>
                                        <p:tgtEl>
                                          <p:spTgt spid="7"/>
                                        </p:tgtEl>
                                        <p:attrNameLst>
                                          <p:attrName>style.visibility</p:attrName>
                                        </p:attrNameLst>
                                      </p:cBhvr>
                                      <p:to>
                                        <p:strVal val="visible"/>
                                      </p:to>
                                    </p:set>
                                    <p:animEffect transition="in" filter="wipe(up)">
                                      <p:cBhvr>
                                        <p:cTn id="15" dur="4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Прямоугольник 14"/>
          <p:cNvSpPr/>
          <p:nvPr/>
        </p:nvSpPr>
        <p:spPr>
          <a:xfrm>
            <a:off x="0" y="-2"/>
            <a:ext cx="12310281" cy="2947918"/>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5" name="TextBox 4"/>
          <p:cNvSpPr txBox="1"/>
          <p:nvPr/>
        </p:nvSpPr>
        <p:spPr>
          <a:xfrm>
            <a:off x="1496" y="951768"/>
            <a:ext cx="12300250" cy="2246769"/>
          </a:xfrm>
          <a:prstGeom prst="rect">
            <a:avLst/>
          </a:prstGeom>
          <a:noFill/>
        </p:spPr>
        <p:txBody>
          <a:bodyPr wrap="square" lIns="91440" tIns="45720" rIns="91440" bIns="45720" rtlCol="0" anchor="t">
            <a:spAutoFit/>
          </a:bodyPr>
          <a:lstStyle/>
          <a:p>
            <a:pPr algn="ctr"/>
            <a:r>
              <a:rPr lang="en-US" sz="4400" b="1" dirty="0">
                <a:solidFill>
                  <a:srgbClr val="CA4E39"/>
                </a:solidFill>
                <a:latin typeface="Karla"/>
              </a:rPr>
              <a:t>NETTOYAGE DES DONNÉES</a:t>
            </a:r>
          </a:p>
          <a:p>
            <a:pPr algn="ctr"/>
            <a:r>
              <a:rPr lang="en-US" sz="3600" dirty="0">
                <a:solidFill>
                  <a:schemeClr val="bg1"/>
                </a:solidFill>
                <a:latin typeface="Karla"/>
              </a:rPr>
              <a:t>VALEURS MANQUANTES &amp; VALEURS UNIQUES</a:t>
            </a:r>
            <a:endParaRPr lang="en-US" sz="4400" b="1" dirty="0">
              <a:solidFill>
                <a:schemeClr val="bg1"/>
              </a:solidFill>
              <a:latin typeface="Karla"/>
            </a:endParaRPr>
          </a:p>
          <a:p>
            <a:pPr algn="ctr"/>
            <a:endParaRPr lang="en-US" sz="4400" b="1" dirty="0">
              <a:solidFill>
                <a:schemeClr val="bg1"/>
              </a:solidFill>
              <a:latin typeface="Karla"/>
            </a:endParaRPr>
          </a:p>
          <a:p>
            <a:pPr algn="ctr"/>
            <a:endParaRPr lang="en-US" sz="1600" dirty="0">
              <a:solidFill>
                <a:schemeClr val="bg1"/>
              </a:solidFill>
              <a:latin typeface="Raleway ExtraBold" panose="020B0903030101060003" pitchFamily="34" charset="-52"/>
            </a:endParaRPr>
          </a:p>
        </p:txBody>
      </p:sp>
      <p:sp>
        <p:nvSpPr>
          <p:cNvPr id="7" name="Подзаголовок 2"/>
          <p:cNvSpPr txBox="1">
            <a:spLocks/>
          </p:cNvSpPr>
          <p:nvPr/>
        </p:nvSpPr>
        <p:spPr>
          <a:xfrm>
            <a:off x="2642446" y="3958358"/>
            <a:ext cx="7072313" cy="1264949"/>
          </a:xfrm>
          <a:prstGeom prst="rect">
            <a:avLst/>
          </a:prstGeom>
        </p:spPr>
        <p:txBody>
          <a:bodyPr vert="horz" lIns="91440" tIns="45720" rIns="91440" bIns="45720" numCol="1" spcCol="18000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spcBef>
                <a:spcPts val="0"/>
              </a:spcBef>
              <a:buNone/>
            </a:pPr>
            <a:endParaRPr lang="en-US" sz="1200" dirty="0">
              <a:latin typeface="Karla" pitchFamily="2" charset="0"/>
              <a:ea typeface="Karla" pitchFamily="2" charset="0"/>
              <a:cs typeface="Poppins" panose="02000000000000000000" pitchFamily="2" charset="0"/>
            </a:endParaRPr>
          </a:p>
        </p:txBody>
      </p:sp>
      <p:grpSp>
        <p:nvGrpSpPr>
          <p:cNvPr id="9" name="Группа 8"/>
          <p:cNvGrpSpPr/>
          <p:nvPr/>
        </p:nvGrpSpPr>
        <p:grpSpPr>
          <a:xfrm>
            <a:off x="5755106" y="700981"/>
            <a:ext cx="681788" cy="165205"/>
            <a:chOff x="1194364" y="1515979"/>
            <a:chExt cx="681788" cy="165205"/>
          </a:xfrm>
        </p:grpSpPr>
        <p:sp>
          <p:nvSpPr>
            <p:cNvPr id="10" name="Овал 9"/>
            <p:cNvSpPr/>
            <p:nvPr/>
          </p:nvSpPr>
          <p:spPr>
            <a:xfrm>
              <a:off x="1194364" y="1515979"/>
              <a:ext cx="165205" cy="16520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11" name="Овал 10"/>
            <p:cNvSpPr/>
            <p:nvPr/>
          </p:nvSpPr>
          <p:spPr>
            <a:xfrm>
              <a:off x="1452656" y="1515979"/>
              <a:ext cx="165205" cy="16520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12" name="Овал 11"/>
            <p:cNvSpPr/>
            <p:nvPr/>
          </p:nvSpPr>
          <p:spPr>
            <a:xfrm>
              <a:off x="1710947" y="1515979"/>
              <a:ext cx="165205" cy="16520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grpSp>
      <p:sp>
        <p:nvSpPr>
          <p:cNvPr id="4" name="Rectangle 3">
            <a:extLst>
              <a:ext uri="{FF2B5EF4-FFF2-40B4-BE49-F238E27FC236}">
                <a16:creationId xmlns:a16="http://schemas.microsoft.com/office/drawing/2014/main" id="{F6622F1D-F0FE-0738-8FC8-EF3C0D301ED1}"/>
              </a:ext>
            </a:extLst>
          </p:cNvPr>
          <p:cNvSpPr/>
          <p:nvPr/>
        </p:nvSpPr>
        <p:spPr>
          <a:xfrm>
            <a:off x="10074729" y="6380389"/>
            <a:ext cx="1755320" cy="4762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 name="Image 7" descr="Une image contenant texte&#10;&#10;Description générée automatiquement">
            <a:extLst>
              <a:ext uri="{FF2B5EF4-FFF2-40B4-BE49-F238E27FC236}">
                <a16:creationId xmlns:a16="http://schemas.microsoft.com/office/drawing/2014/main" id="{B8B3FAAA-2802-E244-3498-0DEA41FACB86}"/>
              </a:ext>
            </a:extLst>
          </p:cNvPr>
          <p:cNvPicPr>
            <a:picLocks noChangeAspect="1"/>
          </p:cNvPicPr>
          <p:nvPr/>
        </p:nvPicPr>
        <p:blipFill>
          <a:blip r:embed="rId2"/>
          <a:stretch>
            <a:fillRect/>
          </a:stretch>
        </p:blipFill>
        <p:spPr>
          <a:xfrm>
            <a:off x="94673" y="3199112"/>
            <a:ext cx="7603836" cy="1660501"/>
          </a:xfrm>
          <a:prstGeom prst="rect">
            <a:avLst/>
          </a:prstGeom>
        </p:spPr>
      </p:pic>
      <p:sp>
        <p:nvSpPr>
          <p:cNvPr id="8" name="ZoneTexte 7">
            <a:extLst>
              <a:ext uri="{FF2B5EF4-FFF2-40B4-BE49-F238E27FC236}">
                <a16:creationId xmlns:a16="http://schemas.microsoft.com/office/drawing/2014/main" id="{6BA0507F-E299-CB20-7768-3EC551885A8F}"/>
              </a:ext>
            </a:extLst>
          </p:cNvPr>
          <p:cNvSpPr txBox="1"/>
          <p:nvPr/>
        </p:nvSpPr>
        <p:spPr>
          <a:xfrm>
            <a:off x="8133773" y="3636819"/>
            <a:ext cx="3879272"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fr-FR" u="sng" dirty="0"/>
              <a:t>Code pour obtenir le pourcentage de valeurs manquantes par colonnes</a:t>
            </a:r>
            <a:endParaRPr lang="fr-FR"/>
          </a:p>
        </p:txBody>
      </p:sp>
      <p:pic>
        <p:nvPicPr>
          <p:cNvPr id="17" name="Image 17">
            <a:extLst>
              <a:ext uri="{FF2B5EF4-FFF2-40B4-BE49-F238E27FC236}">
                <a16:creationId xmlns:a16="http://schemas.microsoft.com/office/drawing/2014/main" id="{486610A4-4EC5-65A1-30CA-A6872175F2EA}"/>
              </a:ext>
            </a:extLst>
          </p:cNvPr>
          <p:cNvPicPr>
            <a:picLocks noChangeAspect="1"/>
          </p:cNvPicPr>
          <p:nvPr/>
        </p:nvPicPr>
        <p:blipFill>
          <a:blip r:embed="rId3"/>
          <a:stretch>
            <a:fillRect/>
          </a:stretch>
        </p:blipFill>
        <p:spPr>
          <a:xfrm>
            <a:off x="4481946" y="5107572"/>
            <a:ext cx="7609609" cy="1272580"/>
          </a:xfrm>
          <a:prstGeom prst="rect">
            <a:avLst/>
          </a:prstGeom>
        </p:spPr>
      </p:pic>
      <p:sp>
        <p:nvSpPr>
          <p:cNvPr id="18" name="ZoneTexte 17">
            <a:extLst>
              <a:ext uri="{FF2B5EF4-FFF2-40B4-BE49-F238E27FC236}">
                <a16:creationId xmlns:a16="http://schemas.microsoft.com/office/drawing/2014/main" id="{2BB7243A-FCBF-B894-0A64-6F83E1845903}"/>
              </a:ext>
            </a:extLst>
          </p:cNvPr>
          <p:cNvSpPr txBox="1"/>
          <p:nvPr/>
        </p:nvSpPr>
        <p:spPr>
          <a:xfrm>
            <a:off x="161636" y="5420592"/>
            <a:ext cx="3879272"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fr-FR" u="sng" dirty="0"/>
              <a:t>Code pour obtenir les colonnes ayant une variable unique</a:t>
            </a:r>
          </a:p>
        </p:txBody>
      </p:sp>
      <p:pic>
        <p:nvPicPr>
          <p:cNvPr id="2" name="Image 5">
            <a:extLst>
              <a:ext uri="{FF2B5EF4-FFF2-40B4-BE49-F238E27FC236}">
                <a16:creationId xmlns:a16="http://schemas.microsoft.com/office/drawing/2014/main" id="{5C6AE237-9EDE-4823-4BBE-9606964F77F2}"/>
              </a:ext>
            </a:extLst>
          </p:cNvPr>
          <p:cNvPicPr>
            <a:picLocks noChangeAspect="1"/>
          </p:cNvPicPr>
          <p:nvPr/>
        </p:nvPicPr>
        <p:blipFill>
          <a:blip r:embed="rId4"/>
          <a:stretch>
            <a:fillRect/>
          </a:stretch>
        </p:blipFill>
        <p:spPr>
          <a:xfrm>
            <a:off x="8705850" y="6449716"/>
            <a:ext cx="2743200" cy="346668"/>
          </a:xfrm>
          <a:prstGeom prst="rect">
            <a:avLst/>
          </a:prstGeom>
        </p:spPr>
      </p:pic>
    </p:spTree>
    <p:extLst>
      <p:ext uri="{BB962C8B-B14F-4D97-AF65-F5344CB8AC3E}">
        <p14:creationId xmlns:p14="http://schemas.microsoft.com/office/powerpoint/2010/main" val="3167752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 calcmode="lin" valueType="num">
                                      <p:cBhvr>
                                        <p:cTn id="7" dur="250" fill="hold"/>
                                        <p:tgtEl>
                                          <p:spTgt spid="5"/>
                                        </p:tgtEl>
                                        <p:attrNameLst>
                                          <p:attrName>ppt_x</p:attrName>
                                        </p:attrNameLst>
                                      </p:cBhvr>
                                      <p:tavLst>
                                        <p:tav tm="0">
                                          <p:val>
                                            <p:strVal val="#ppt_x"/>
                                          </p:val>
                                        </p:tav>
                                        <p:tav tm="50000">
                                          <p:val>
                                            <p:strVal val="#ppt_x+.1"/>
                                          </p:val>
                                        </p:tav>
                                        <p:tav tm="100000">
                                          <p:val>
                                            <p:strVal val="#ppt_x"/>
                                          </p:val>
                                        </p:tav>
                                      </p:tavLst>
                                    </p:anim>
                                    <p:anim calcmode="lin" valueType="num">
                                      <p:cBhvr>
                                        <p:cTn id="8" dur="250" fill="hold"/>
                                        <p:tgtEl>
                                          <p:spTgt spid="5"/>
                                        </p:tgtEl>
                                        <p:attrNameLst>
                                          <p:attrName>ppt_y</p:attrName>
                                        </p:attrNameLst>
                                      </p:cBhvr>
                                      <p:tavLst>
                                        <p:tav tm="0">
                                          <p:val>
                                            <p:strVal val="#ppt_y"/>
                                          </p:val>
                                        </p:tav>
                                        <p:tav tm="100000">
                                          <p:val>
                                            <p:strVal val="#ppt_y"/>
                                          </p:val>
                                        </p:tav>
                                      </p:tavLst>
                                    </p:anim>
                                    <p:anim calcmode="lin" valueType="num">
                                      <p:cBhvr>
                                        <p:cTn id="9" dur="250" fill="hold"/>
                                        <p:tgtEl>
                                          <p:spTgt spid="5"/>
                                        </p:tgtEl>
                                        <p:attrNameLst>
                                          <p:attrName>ppt_h</p:attrName>
                                        </p:attrNameLst>
                                      </p:cBhvr>
                                      <p:tavLst>
                                        <p:tav tm="0">
                                          <p:val>
                                            <p:strVal val="#ppt_h/10"/>
                                          </p:val>
                                        </p:tav>
                                        <p:tav tm="50000">
                                          <p:val>
                                            <p:strVal val="#ppt_h+.01"/>
                                          </p:val>
                                        </p:tav>
                                        <p:tav tm="100000">
                                          <p:val>
                                            <p:strVal val="#ppt_h"/>
                                          </p:val>
                                        </p:tav>
                                      </p:tavLst>
                                    </p:anim>
                                    <p:anim calcmode="lin" valueType="num">
                                      <p:cBhvr>
                                        <p:cTn id="10" dur="250" fill="hold"/>
                                        <p:tgtEl>
                                          <p:spTgt spid="5"/>
                                        </p:tgtEl>
                                        <p:attrNameLst>
                                          <p:attrName>ppt_w</p:attrName>
                                        </p:attrNameLst>
                                      </p:cBhvr>
                                      <p:tavLst>
                                        <p:tav tm="0">
                                          <p:val>
                                            <p:strVal val="#ppt_w/10"/>
                                          </p:val>
                                        </p:tav>
                                        <p:tav tm="50000">
                                          <p:val>
                                            <p:strVal val="#ppt_w+.01"/>
                                          </p:val>
                                        </p:tav>
                                        <p:tav tm="100000">
                                          <p:val>
                                            <p:strVal val="#ppt_w"/>
                                          </p:val>
                                        </p:tav>
                                      </p:tavLst>
                                    </p:anim>
                                    <p:animEffect transition="in" filter="fade">
                                      <p:cBhvr>
                                        <p:cTn id="11" dur="250" tmFilter="0,0; .5, 1; 1, 1"/>
                                        <p:tgtEl>
                                          <p:spTgt spid="5"/>
                                        </p:tgtEl>
                                      </p:cBhvr>
                                    </p:animEffect>
                                  </p:childTnLst>
                                </p:cTn>
                              </p:par>
                            </p:childTnLst>
                          </p:cTn>
                        </p:par>
                        <p:par>
                          <p:cTn id="12" fill="hold">
                            <p:stCondLst>
                              <p:cond delay="1500"/>
                            </p:stCondLst>
                            <p:childTnLst>
                              <p:par>
                                <p:cTn id="13" presetID="22" presetClass="entr" presetSubtype="1" fill="hold" grpId="0" nodeType="afterEffect" nodePh="1">
                                  <p:stCondLst>
                                    <p:cond delay="0"/>
                                  </p:stCondLst>
                                  <p:endCondLst>
                                    <p:cond evt="begin" delay="0">
                                      <p:tn val="13"/>
                                    </p:cond>
                                  </p:endCondLst>
                                  <p:childTnLst>
                                    <p:set>
                                      <p:cBhvr>
                                        <p:cTn id="14" dur="1" fill="hold">
                                          <p:stCondLst>
                                            <p:cond delay="0"/>
                                          </p:stCondLst>
                                        </p:cTn>
                                        <p:tgtEl>
                                          <p:spTgt spid="7"/>
                                        </p:tgtEl>
                                        <p:attrNameLst>
                                          <p:attrName>style.visibility</p:attrName>
                                        </p:attrNameLst>
                                      </p:cBhvr>
                                      <p:to>
                                        <p:strVal val="visible"/>
                                      </p:to>
                                    </p:set>
                                    <p:animEffect transition="in" filter="wipe(up)">
                                      <p:cBhvr>
                                        <p:cTn id="15" dur="4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Прямоугольник 14"/>
          <p:cNvSpPr/>
          <p:nvPr/>
        </p:nvSpPr>
        <p:spPr>
          <a:xfrm>
            <a:off x="0" y="-2"/>
            <a:ext cx="12310281" cy="2947918"/>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5" name="TextBox 4"/>
          <p:cNvSpPr txBox="1"/>
          <p:nvPr/>
        </p:nvSpPr>
        <p:spPr>
          <a:xfrm>
            <a:off x="1496" y="951768"/>
            <a:ext cx="12300250" cy="2246769"/>
          </a:xfrm>
          <a:prstGeom prst="rect">
            <a:avLst/>
          </a:prstGeom>
          <a:noFill/>
        </p:spPr>
        <p:txBody>
          <a:bodyPr wrap="square" lIns="91440" tIns="45720" rIns="91440" bIns="45720" rtlCol="0" anchor="t">
            <a:spAutoFit/>
          </a:bodyPr>
          <a:lstStyle/>
          <a:p>
            <a:pPr algn="ctr"/>
            <a:r>
              <a:rPr lang="en-US" sz="4400" b="1" dirty="0">
                <a:solidFill>
                  <a:srgbClr val="CA4E39"/>
                </a:solidFill>
                <a:latin typeface="Karla"/>
              </a:rPr>
              <a:t>NETTOYAGE DES DONNÉES</a:t>
            </a:r>
          </a:p>
          <a:p>
            <a:pPr algn="ctr"/>
            <a:r>
              <a:rPr lang="en-US" sz="3600" dirty="0">
                <a:solidFill>
                  <a:schemeClr val="bg1"/>
                </a:solidFill>
                <a:latin typeface="Karla"/>
              </a:rPr>
              <a:t>MÉTHODE LOFO (Leave One Feature Out)</a:t>
            </a:r>
          </a:p>
          <a:p>
            <a:pPr algn="ctr"/>
            <a:endParaRPr lang="en-US" sz="4400" b="1" dirty="0">
              <a:solidFill>
                <a:schemeClr val="bg1"/>
              </a:solidFill>
              <a:latin typeface="Karla"/>
            </a:endParaRPr>
          </a:p>
          <a:p>
            <a:pPr algn="ctr"/>
            <a:endParaRPr lang="en-US" sz="1600" dirty="0">
              <a:solidFill>
                <a:schemeClr val="bg1"/>
              </a:solidFill>
              <a:latin typeface="Raleway ExtraBold" panose="020B0903030101060003" pitchFamily="34" charset="-52"/>
            </a:endParaRPr>
          </a:p>
        </p:txBody>
      </p:sp>
      <p:sp>
        <p:nvSpPr>
          <p:cNvPr id="7" name="Подзаголовок 2"/>
          <p:cNvSpPr txBox="1">
            <a:spLocks/>
          </p:cNvSpPr>
          <p:nvPr/>
        </p:nvSpPr>
        <p:spPr>
          <a:xfrm>
            <a:off x="2642446" y="3958358"/>
            <a:ext cx="7072313" cy="1264949"/>
          </a:xfrm>
          <a:prstGeom prst="rect">
            <a:avLst/>
          </a:prstGeom>
        </p:spPr>
        <p:txBody>
          <a:bodyPr vert="horz" lIns="91440" tIns="45720" rIns="91440" bIns="45720" numCol="1" spcCol="18000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spcBef>
                <a:spcPts val="0"/>
              </a:spcBef>
              <a:buNone/>
            </a:pPr>
            <a:endParaRPr lang="en-US" sz="1200" dirty="0">
              <a:latin typeface="Karla" pitchFamily="2" charset="0"/>
              <a:ea typeface="Karla" pitchFamily="2" charset="0"/>
              <a:cs typeface="Poppins" panose="02000000000000000000" pitchFamily="2" charset="0"/>
            </a:endParaRPr>
          </a:p>
        </p:txBody>
      </p:sp>
      <p:grpSp>
        <p:nvGrpSpPr>
          <p:cNvPr id="9" name="Группа 8"/>
          <p:cNvGrpSpPr/>
          <p:nvPr/>
        </p:nvGrpSpPr>
        <p:grpSpPr>
          <a:xfrm>
            <a:off x="5755106" y="700981"/>
            <a:ext cx="681788" cy="165205"/>
            <a:chOff x="1194364" y="1515979"/>
            <a:chExt cx="681788" cy="165205"/>
          </a:xfrm>
        </p:grpSpPr>
        <p:sp>
          <p:nvSpPr>
            <p:cNvPr id="10" name="Овал 9"/>
            <p:cNvSpPr/>
            <p:nvPr/>
          </p:nvSpPr>
          <p:spPr>
            <a:xfrm>
              <a:off x="1194364" y="1515979"/>
              <a:ext cx="165205" cy="16520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11" name="Овал 10"/>
            <p:cNvSpPr/>
            <p:nvPr/>
          </p:nvSpPr>
          <p:spPr>
            <a:xfrm>
              <a:off x="1452656" y="1515979"/>
              <a:ext cx="165205" cy="16520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12" name="Овал 11"/>
            <p:cNvSpPr/>
            <p:nvPr/>
          </p:nvSpPr>
          <p:spPr>
            <a:xfrm>
              <a:off x="1710947" y="1515979"/>
              <a:ext cx="165205" cy="16520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grpSp>
      <p:sp>
        <p:nvSpPr>
          <p:cNvPr id="4" name="Rectangle 3">
            <a:extLst>
              <a:ext uri="{FF2B5EF4-FFF2-40B4-BE49-F238E27FC236}">
                <a16:creationId xmlns:a16="http://schemas.microsoft.com/office/drawing/2014/main" id="{F6622F1D-F0FE-0738-8FC8-EF3C0D301ED1}"/>
              </a:ext>
            </a:extLst>
          </p:cNvPr>
          <p:cNvSpPr/>
          <p:nvPr/>
        </p:nvSpPr>
        <p:spPr>
          <a:xfrm>
            <a:off x="10074729" y="6380389"/>
            <a:ext cx="1755320" cy="4762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2" name="Image 5" descr="Une image contenant texte&#10;&#10;Description générée automatiquement">
            <a:extLst>
              <a:ext uri="{FF2B5EF4-FFF2-40B4-BE49-F238E27FC236}">
                <a16:creationId xmlns:a16="http://schemas.microsoft.com/office/drawing/2014/main" id="{F53152E1-45C3-A8D2-D73E-82824A892450}"/>
              </a:ext>
            </a:extLst>
          </p:cNvPr>
          <p:cNvPicPr>
            <a:picLocks noChangeAspect="1"/>
          </p:cNvPicPr>
          <p:nvPr/>
        </p:nvPicPr>
        <p:blipFill>
          <a:blip r:embed="rId2"/>
          <a:stretch>
            <a:fillRect/>
          </a:stretch>
        </p:blipFill>
        <p:spPr>
          <a:xfrm>
            <a:off x="71582" y="3196503"/>
            <a:ext cx="7041572" cy="1307233"/>
          </a:xfrm>
          <a:prstGeom prst="rect">
            <a:avLst/>
          </a:prstGeom>
        </p:spPr>
      </p:pic>
      <p:pic>
        <p:nvPicPr>
          <p:cNvPr id="6" name="Image 12">
            <a:extLst>
              <a:ext uri="{FF2B5EF4-FFF2-40B4-BE49-F238E27FC236}">
                <a16:creationId xmlns:a16="http://schemas.microsoft.com/office/drawing/2014/main" id="{395186DA-5375-965D-C0C8-3A32FDAAE891}"/>
              </a:ext>
            </a:extLst>
          </p:cNvPr>
          <p:cNvPicPr>
            <a:picLocks noChangeAspect="1"/>
          </p:cNvPicPr>
          <p:nvPr/>
        </p:nvPicPr>
        <p:blipFill>
          <a:blip r:embed="rId3"/>
          <a:stretch>
            <a:fillRect/>
          </a:stretch>
        </p:blipFill>
        <p:spPr>
          <a:xfrm>
            <a:off x="71582" y="4722731"/>
            <a:ext cx="7042150" cy="631988"/>
          </a:xfrm>
          <a:prstGeom prst="rect">
            <a:avLst/>
          </a:prstGeom>
        </p:spPr>
      </p:pic>
      <p:pic>
        <p:nvPicPr>
          <p:cNvPr id="8" name="Image 12" descr="Une image contenant table&#10;&#10;Description générée automatiquement">
            <a:extLst>
              <a:ext uri="{FF2B5EF4-FFF2-40B4-BE49-F238E27FC236}">
                <a16:creationId xmlns:a16="http://schemas.microsoft.com/office/drawing/2014/main" id="{50111E18-5FA5-8DA9-59D6-DBC0E546B848}"/>
              </a:ext>
            </a:extLst>
          </p:cNvPr>
          <p:cNvPicPr>
            <a:picLocks noChangeAspect="1"/>
          </p:cNvPicPr>
          <p:nvPr/>
        </p:nvPicPr>
        <p:blipFill>
          <a:blip r:embed="rId4"/>
          <a:stretch>
            <a:fillRect/>
          </a:stretch>
        </p:blipFill>
        <p:spPr>
          <a:xfrm>
            <a:off x="7200900" y="3567048"/>
            <a:ext cx="4991100" cy="2314705"/>
          </a:xfrm>
          <a:prstGeom prst="rect">
            <a:avLst/>
          </a:prstGeom>
        </p:spPr>
      </p:pic>
      <p:pic>
        <p:nvPicPr>
          <p:cNvPr id="13" name="Image 13">
            <a:extLst>
              <a:ext uri="{FF2B5EF4-FFF2-40B4-BE49-F238E27FC236}">
                <a16:creationId xmlns:a16="http://schemas.microsoft.com/office/drawing/2014/main" id="{11827D9D-3FF8-2306-92DD-EDFF9D2E8263}"/>
              </a:ext>
            </a:extLst>
          </p:cNvPr>
          <p:cNvPicPr>
            <a:picLocks noChangeAspect="1"/>
          </p:cNvPicPr>
          <p:nvPr/>
        </p:nvPicPr>
        <p:blipFill>
          <a:blip r:embed="rId5"/>
          <a:stretch>
            <a:fillRect/>
          </a:stretch>
        </p:blipFill>
        <p:spPr>
          <a:xfrm>
            <a:off x="69850" y="5624479"/>
            <a:ext cx="6997700" cy="644593"/>
          </a:xfrm>
          <a:prstGeom prst="rect">
            <a:avLst/>
          </a:prstGeom>
        </p:spPr>
      </p:pic>
      <p:pic>
        <p:nvPicPr>
          <p:cNvPr id="14" name="Image 15">
            <a:extLst>
              <a:ext uri="{FF2B5EF4-FFF2-40B4-BE49-F238E27FC236}">
                <a16:creationId xmlns:a16="http://schemas.microsoft.com/office/drawing/2014/main" id="{A83B7BD2-1294-676A-A610-6D5ABC5CFF82}"/>
              </a:ext>
            </a:extLst>
          </p:cNvPr>
          <p:cNvPicPr>
            <a:picLocks noChangeAspect="1"/>
          </p:cNvPicPr>
          <p:nvPr/>
        </p:nvPicPr>
        <p:blipFill>
          <a:blip r:embed="rId6"/>
          <a:stretch>
            <a:fillRect/>
          </a:stretch>
        </p:blipFill>
        <p:spPr>
          <a:xfrm>
            <a:off x="8705850" y="6209320"/>
            <a:ext cx="2743200" cy="344859"/>
          </a:xfrm>
          <a:prstGeom prst="rect">
            <a:avLst/>
          </a:prstGeom>
        </p:spPr>
      </p:pic>
    </p:spTree>
    <p:extLst>
      <p:ext uri="{BB962C8B-B14F-4D97-AF65-F5344CB8AC3E}">
        <p14:creationId xmlns:p14="http://schemas.microsoft.com/office/powerpoint/2010/main" val="34682544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 calcmode="lin" valueType="num">
                                      <p:cBhvr>
                                        <p:cTn id="7" dur="250" fill="hold"/>
                                        <p:tgtEl>
                                          <p:spTgt spid="5"/>
                                        </p:tgtEl>
                                        <p:attrNameLst>
                                          <p:attrName>ppt_x</p:attrName>
                                        </p:attrNameLst>
                                      </p:cBhvr>
                                      <p:tavLst>
                                        <p:tav tm="0">
                                          <p:val>
                                            <p:strVal val="#ppt_x"/>
                                          </p:val>
                                        </p:tav>
                                        <p:tav tm="50000">
                                          <p:val>
                                            <p:strVal val="#ppt_x+.1"/>
                                          </p:val>
                                        </p:tav>
                                        <p:tav tm="100000">
                                          <p:val>
                                            <p:strVal val="#ppt_x"/>
                                          </p:val>
                                        </p:tav>
                                      </p:tavLst>
                                    </p:anim>
                                    <p:anim calcmode="lin" valueType="num">
                                      <p:cBhvr>
                                        <p:cTn id="8" dur="250" fill="hold"/>
                                        <p:tgtEl>
                                          <p:spTgt spid="5"/>
                                        </p:tgtEl>
                                        <p:attrNameLst>
                                          <p:attrName>ppt_y</p:attrName>
                                        </p:attrNameLst>
                                      </p:cBhvr>
                                      <p:tavLst>
                                        <p:tav tm="0">
                                          <p:val>
                                            <p:strVal val="#ppt_y"/>
                                          </p:val>
                                        </p:tav>
                                        <p:tav tm="100000">
                                          <p:val>
                                            <p:strVal val="#ppt_y"/>
                                          </p:val>
                                        </p:tav>
                                      </p:tavLst>
                                    </p:anim>
                                    <p:anim calcmode="lin" valueType="num">
                                      <p:cBhvr>
                                        <p:cTn id="9" dur="250" fill="hold"/>
                                        <p:tgtEl>
                                          <p:spTgt spid="5"/>
                                        </p:tgtEl>
                                        <p:attrNameLst>
                                          <p:attrName>ppt_h</p:attrName>
                                        </p:attrNameLst>
                                      </p:cBhvr>
                                      <p:tavLst>
                                        <p:tav tm="0">
                                          <p:val>
                                            <p:strVal val="#ppt_h/10"/>
                                          </p:val>
                                        </p:tav>
                                        <p:tav tm="50000">
                                          <p:val>
                                            <p:strVal val="#ppt_h+.01"/>
                                          </p:val>
                                        </p:tav>
                                        <p:tav tm="100000">
                                          <p:val>
                                            <p:strVal val="#ppt_h"/>
                                          </p:val>
                                        </p:tav>
                                      </p:tavLst>
                                    </p:anim>
                                    <p:anim calcmode="lin" valueType="num">
                                      <p:cBhvr>
                                        <p:cTn id="10" dur="250" fill="hold"/>
                                        <p:tgtEl>
                                          <p:spTgt spid="5"/>
                                        </p:tgtEl>
                                        <p:attrNameLst>
                                          <p:attrName>ppt_w</p:attrName>
                                        </p:attrNameLst>
                                      </p:cBhvr>
                                      <p:tavLst>
                                        <p:tav tm="0">
                                          <p:val>
                                            <p:strVal val="#ppt_w/10"/>
                                          </p:val>
                                        </p:tav>
                                        <p:tav tm="50000">
                                          <p:val>
                                            <p:strVal val="#ppt_w+.01"/>
                                          </p:val>
                                        </p:tav>
                                        <p:tav tm="100000">
                                          <p:val>
                                            <p:strVal val="#ppt_w"/>
                                          </p:val>
                                        </p:tav>
                                      </p:tavLst>
                                    </p:anim>
                                    <p:animEffect transition="in" filter="fade">
                                      <p:cBhvr>
                                        <p:cTn id="11" dur="250" tmFilter="0,0; .5, 1; 1, 1"/>
                                        <p:tgtEl>
                                          <p:spTgt spid="5"/>
                                        </p:tgtEl>
                                      </p:cBhvr>
                                    </p:animEffect>
                                  </p:childTnLst>
                                </p:cTn>
                              </p:par>
                            </p:childTnLst>
                          </p:cTn>
                        </p:par>
                        <p:par>
                          <p:cTn id="12" fill="hold">
                            <p:stCondLst>
                              <p:cond delay="1475"/>
                            </p:stCondLst>
                            <p:childTnLst>
                              <p:par>
                                <p:cTn id="13" presetID="22" presetClass="entr" presetSubtype="1" fill="hold" grpId="0" nodeType="afterEffect" nodePh="1">
                                  <p:stCondLst>
                                    <p:cond delay="0"/>
                                  </p:stCondLst>
                                  <p:endCondLst>
                                    <p:cond evt="begin" delay="0">
                                      <p:tn val="13"/>
                                    </p:cond>
                                  </p:endCondLst>
                                  <p:childTnLst>
                                    <p:set>
                                      <p:cBhvr>
                                        <p:cTn id="14" dur="1" fill="hold">
                                          <p:stCondLst>
                                            <p:cond delay="0"/>
                                          </p:stCondLst>
                                        </p:cTn>
                                        <p:tgtEl>
                                          <p:spTgt spid="7"/>
                                        </p:tgtEl>
                                        <p:attrNameLst>
                                          <p:attrName>style.visibility</p:attrName>
                                        </p:attrNameLst>
                                      </p:cBhvr>
                                      <p:to>
                                        <p:strVal val="visible"/>
                                      </p:to>
                                    </p:set>
                                    <p:animEffect transition="in" filter="wipe(up)">
                                      <p:cBhvr>
                                        <p:cTn id="15" dur="4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Прямоугольник 14"/>
          <p:cNvSpPr/>
          <p:nvPr/>
        </p:nvSpPr>
        <p:spPr>
          <a:xfrm>
            <a:off x="0" y="-2"/>
            <a:ext cx="12310281" cy="2947918"/>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5" name="TextBox 4"/>
          <p:cNvSpPr txBox="1"/>
          <p:nvPr/>
        </p:nvSpPr>
        <p:spPr>
          <a:xfrm>
            <a:off x="1496" y="951768"/>
            <a:ext cx="12300250" cy="2246769"/>
          </a:xfrm>
          <a:prstGeom prst="rect">
            <a:avLst/>
          </a:prstGeom>
          <a:noFill/>
        </p:spPr>
        <p:txBody>
          <a:bodyPr wrap="square" lIns="91440" tIns="45720" rIns="91440" bIns="45720" rtlCol="0" anchor="t">
            <a:spAutoFit/>
          </a:bodyPr>
          <a:lstStyle/>
          <a:p>
            <a:pPr algn="ctr"/>
            <a:r>
              <a:rPr lang="en-US" sz="4400" b="1" dirty="0">
                <a:solidFill>
                  <a:srgbClr val="CA4E39"/>
                </a:solidFill>
                <a:latin typeface="Karla"/>
              </a:rPr>
              <a:t>MATRICE DE CORRÉLATION</a:t>
            </a:r>
          </a:p>
          <a:p>
            <a:pPr algn="ctr"/>
            <a:r>
              <a:rPr lang="en-US" sz="3600" dirty="0">
                <a:solidFill>
                  <a:schemeClr val="bg1"/>
                </a:solidFill>
                <a:latin typeface="Karla"/>
              </a:rPr>
              <a:t>SÉPARATION DU DATASET POUR ANALYSE</a:t>
            </a:r>
          </a:p>
          <a:p>
            <a:pPr algn="ctr"/>
            <a:endParaRPr lang="en-US" sz="4400" b="1" dirty="0">
              <a:solidFill>
                <a:schemeClr val="bg1"/>
              </a:solidFill>
              <a:latin typeface="Karla"/>
            </a:endParaRPr>
          </a:p>
          <a:p>
            <a:pPr algn="ctr"/>
            <a:endParaRPr lang="en-US" sz="1600" dirty="0">
              <a:solidFill>
                <a:schemeClr val="bg1"/>
              </a:solidFill>
              <a:latin typeface="Raleway ExtraBold" panose="020B0903030101060003" pitchFamily="34" charset="-52"/>
            </a:endParaRPr>
          </a:p>
        </p:txBody>
      </p:sp>
      <p:sp>
        <p:nvSpPr>
          <p:cNvPr id="7" name="Подзаголовок 2"/>
          <p:cNvSpPr txBox="1">
            <a:spLocks/>
          </p:cNvSpPr>
          <p:nvPr/>
        </p:nvSpPr>
        <p:spPr>
          <a:xfrm>
            <a:off x="2642446" y="3958358"/>
            <a:ext cx="7072313" cy="1264949"/>
          </a:xfrm>
          <a:prstGeom prst="rect">
            <a:avLst/>
          </a:prstGeom>
        </p:spPr>
        <p:txBody>
          <a:bodyPr vert="horz" lIns="91440" tIns="45720" rIns="91440" bIns="45720" numCol="1" spcCol="18000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spcBef>
                <a:spcPts val="0"/>
              </a:spcBef>
              <a:buNone/>
            </a:pPr>
            <a:endParaRPr lang="en-US" sz="1200" dirty="0">
              <a:latin typeface="Karla" pitchFamily="2" charset="0"/>
              <a:ea typeface="Karla" pitchFamily="2" charset="0"/>
              <a:cs typeface="Poppins" panose="02000000000000000000" pitchFamily="2" charset="0"/>
            </a:endParaRPr>
          </a:p>
        </p:txBody>
      </p:sp>
      <p:grpSp>
        <p:nvGrpSpPr>
          <p:cNvPr id="9" name="Группа 8"/>
          <p:cNvGrpSpPr/>
          <p:nvPr/>
        </p:nvGrpSpPr>
        <p:grpSpPr>
          <a:xfrm>
            <a:off x="5755106" y="700981"/>
            <a:ext cx="681788" cy="165205"/>
            <a:chOff x="1194364" y="1515979"/>
            <a:chExt cx="681788" cy="165205"/>
          </a:xfrm>
        </p:grpSpPr>
        <p:sp>
          <p:nvSpPr>
            <p:cNvPr id="10" name="Овал 9"/>
            <p:cNvSpPr/>
            <p:nvPr/>
          </p:nvSpPr>
          <p:spPr>
            <a:xfrm>
              <a:off x="1194364" y="1515979"/>
              <a:ext cx="165205" cy="16520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11" name="Овал 10"/>
            <p:cNvSpPr/>
            <p:nvPr/>
          </p:nvSpPr>
          <p:spPr>
            <a:xfrm>
              <a:off x="1452656" y="1515979"/>
              <a:ext cx="165205" cy="16520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12" name="Овал 11"/>
            <p:cNvSpPr/>
            <p:nvPr/>
          </p:nvSpPr>
          <p:spPr>
            <a:xfrm>
              <a:off x="1710947" y="1515979"/>
              <a:ext cx="165205" cy="16520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grpSp>
      <p:sp>
        <p:nvSpPr>
          <p:cNvPr id="4" name="Rectangle 3">
            <a:extLst>
              <a:ext uri="{FF2B5EF4-FFF2-40B4-BE49-F238E27FC236}">
                <a16:creationId xmlns:a16="http://schemas.microsoft.com/office/drawing/2014/main" id="{F6622F1D-F0FE-0738-8FC8-EF3C0D301ED1}"/>
              </a:ext>
            </a:extLst>
          </p:cNvPr>
          <p:cNvSpPr/>
          <p:nvPr/>
        </p:nvSpPr>
        <p:spPr>
          <a:xfrm>
            <a:off x="10074729" y="6380389"/>
            <a:ext cx="1755320" cy="4762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Rectangle 17">
            <a:extLst>
              <a:ext uri="{FF2B5EF4-FFF2-40B4-BE49-F238E27FC236}">
                <a16:creationId xmlns:a16="http://schemas.microsoft.com/office/drawing/2014/main" id="{02AF9984-C947-C53F-1D9C-3F05838565E4}"/>
              </a:ext>
            </a:extLst>
          </p:cNvPr>
          <p:cNvSpPr/>
          <p:nvPr/>
        </p:nvSpPr>
        <p:spPr>
          <a:xfrm>
            <a:off x="609600" y="6159500"/>
            <a:ext cx="1549400" cy="6985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ZoneTexte 18">
            <a:extLst>
              <a:ext uri="{FF2B5EF4-FFF2-40B4-BE49-F238E27FC236}">
                <a16:creationId xmlns:a16="http://schemas.microsoft.com/office/drawing/2014/main" id="{F0DE70A6-1D51-F5B6-78B8-4B3FC92682B5}"/>
              </a:ext>
            </a:extLst>
          </p:cNvPr>
          <p:cNvSpPr txBox="1"/>
          <p:nvPr/>
        </p:nvSpPr>
        <p:spPr>
          <a:xfrm>
            <a:off x="571499" y="6489700"/>
            <a:ext cx="31749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fr-FR" b="1" u="sng" dirty="0">
                <a:ea typeface="+mn-lt"/>
                <a:cs typeface="+mn-lt"/>
              </a:rPr>
              <a:t>"Benign" DATA</a:t>
            </a:r>
            <a:endParaRPr lang="fr-FR" b="1" u="sng" dirty="0"/>
          </a:p>
        </p:txBody>
      </p:sp>
      <p:sp>
        <p:nvSpPr>
          <p:cNvPr id="20" name="ZoneTexte 19">
            <a:extLst>
              <a:ext uri="{FF2B5EF4-FFF2-40B4-BE49-F238E27FC236}">
                <a16:creationId xmlns:a16="http://schemas.microsoft.com/office/drawing/2014/main" id="{4285A6C0-0B24-A6E3-866A-43F5EB5BF241}"/>
              </a:ext>
            </a:extLst>
          </p:cNvPr>
          <p:cNvSpPr txBox="1"/>
          <p:nvPr/>
        </p:nvSpPr>
        <p:spPr>
          <a:xfrm>
            <a:off x="8909048" y="6489699"/>
            <a:ext cx="31749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fr-FR" b="1" u="sng" dirty="0">
                <a:ea typeface="+mn-lt"/>
                <a:cs typeface="+mn-lt"/>
              </a:rPr>
              <a:t>"Fraud" DATA</a:t>
            </a:r>
            <a:endParaRPr lang="fr-FR" b="1" u="sng"/>
          </a:p>
        </p:txBody>
      </p:sp>
      <p:pic>
        <p:nvPicPr>
          <p:cNvPr id="21" name="Image 21">
            <a:extLst>
              <a:ext uri="{FF2B5EF4-FFF2-40B4-BE49-F238E27FC236}">
                <a16:creationId xmlns:a16="http://schemas.microsoft.com/office/drawing/2014/main" id="{9FA8A8B4-E37D-5082-BCA6-0B5014EC5C5B}"/>
              </a:ext>
            </a:extLst>
          </p:cNvPr>
          <p:cNvPicPr>
            <a:picLocks noChangeAspect="1"/>
          </p:cNvPicPr>
          <p:nvPr/>
        </p:nvPicPr>
        <p:blipFill>
          <a:blip r:embed="rId2"/>
          <a:stretch>
            <a:fillRect/>
          </a:stretch>
        </p:blipFill>
        <p:spPr>
          <a:xfrm>
            <a:off x="4229100" y="3429735"/>
            <a:ext cx="3905250" cy="468431"/>
          </a:xfrm>
          <a:prstGeom prst="rect">
            <a:avLst/>
          </a:prstGeom>
        </p:spPr>
      </p:pic>
      <p:pic>
        <p:nvPicPr>
          <p:cNvPr id="22" name="Image 22">
            <a:extLst>
              <a:ext uri="{FF2B5EF4-FFF2-40B4-BE49-F238E27FC236}">
                <a16:creationId xmlns:a16="http://schemas.microsoft.com/office/drawing/2014/main" id="{95F5132C-336C-2958-0EF6-C775A0DA092B}"/>
              </a:ext>
            </a:extLst>
          </p:cNvPr>
          <p:cNvPicPr>
            <a:picLocks noChangeAspect="1"/>
          </p:cNvPicPr>
          <p:nvPr/>
        </p:nvPicPr>
        <p:blipFill>
          <a:blip r:embed="rId3"/>
          <a:stretch>
            <a:fillRect/>
          </a:stretch>
        </p:blipFill>
        <p:spPr>
          <a:xfrm>
            <a:off x="4229100" y="4226319"/>
            <a:ext cx="3949700" cy="462763"/>
          </a:xfrm>
          <a:prstGeom prst="rect">
            <a:avLst/>
          </a:prstGeom>
        </p:spPr>
      </p:pic>
      <p:sp>
        <p:nvSpPr>
          <p:cNvPr id="23" name="ZoneTexte 22">
            <a:extLst>
              <a:ext uri="{FF2B5EF4-FFF2-40B4-BE49-F238E27FC236}">
                <a16:creationId xmlns:a16="http://schemas.microsoft.com/office/drawing/2014/main" id="{B3468F73-D570-FAE8-7572-984898D11739}"/>
              </a:ext>
            </a:extLst>
          </p:cNvPr>
          <p:cNvSpPr txBox="1"/>
          <p:nvPr/>
        </p:nvSpPr>
        <p:spPr>
          <a:xfrm>
            <a:off x="4591050" y="4959350"/>
            <a:ext cx="3225800"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fr-FR" dirty="0"/>
              <a:t>On peut observer de fortes corrélations entre les différentes colonnes du Dataset pour les deux jeux de données.</a:t>
            </a:r>
            <a:endParaRPr lang="fr-FR"/>
          </a:p>
        </p:txBody>
      </p:sp>
      <p:pic>
        <p:nvPicPr>
          <p:cNvPr id="2" name="Image 2">
            <a:extLst>
              <a:ext uri="{FF2B5EF4-FFF2-40B4-BE49-F238E27FC236}">
                <a16:creationId xmlns:a16="http://schemas.microsoft.com/office/drawing/2014/main" id="{ABA44EFB-A69E-731F-5AB6-77A0184B661B}"/>
              </a:ext>
            </a:extLst>
          </p:cNvPr>
          <p:cNvPicPr>
            <a:picLocks noChangeAspect="1"/>
          </p:cNvPicPr>
          <p:nvPr/>
        </p:nvPicPr>
        <p:blipFill>
          <a:blip r:embed="rId4"/>
          <a:stretch>
            <a:fillRect/>
          </a:stretch>
        </p:blipFill>
        <p:spPr>
          <a:xfrm>
            <a:off x="0" y="2585720"/>
            <a:ext cx="5029200" cy="4010660"/>
          </a:xfrm>
          <a:prstGeom prst="rect">
            <a:avLst/>
          </a:prstGeom>
        </p:spPr>
      </p:pic>
      <p:pic>
        <p:nvPicPr>
          <p:cNvPr id="3" name="Image 5" descr="Une image contenant texte, très coloré, vérificateur&#10;&#10;Description générée automatiquement">
            <a:extLst>
              <a:ext uri="{FF2B5EF4-FFF2-40B4-BE49-F238E27FC236}">
                <a16:creationId xmlns:a16="http://schemas.microsoft.com/office/drawing/2014/main" id="{F01F098B-2A79-328F-1C2E-DBFC11CFC6F5}"/>
              </a:ext>
            </a:extLst>
          </p:cNvPr>
          <p:cNvPicPr>
            <a:picLocks noChangeAspect="1"/>
          </p:cNvPicPr>
          <p:nvPr/>
        </p:nvPicPr>
        <p:blipFill>
          <a:blip r:embed="rId5"/>
          <a:stretch>
            <a:fillRect/>
          </a:stretch>
        </p:blipFill>
        <p:spPr>
          <a:xfrm>
            <a:off x="8051800" y="2642870"/>
            <a:ext cx="4813300" cy="3845560"/>
          </a:xfrm>
          <a:prstGeom prst="rect">
            <a:avLst/>
          </a:prstGeom>
        </p:spPr>
      </p:pic>
    </p:spTree>
    <p:extLst>
      <p:ext uri="{BB962C8B-B14F-4D97-AF65-F5344CB8AC3E}">
        <p14:creationId xmlns:p14="http://schemas.microsoft.com/office/powerpoint/2010/main" val="1884996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 calcmode="lin" valueType="num">
                                      <p:cBhvr>
                                        <p:cTn id="7" dur="250" fill="hold"/>
                                        <p:tgtEl>
                                          <p:spTgt spid="5"/>
                                        </p:tgtEl>
                                        <p:attrNameLst>
                                          <p:attrName>ppt_x</p:attrName>
                                        </p:attrNameLst>
                                      </p:cBhvr>
                                      <p:tavLst>
                                        <p:tav tm="0">
                                          <p:val>
                                            <p:strVal val="#ppt_x"/>
                                          </p:val>
                                        </p:tav>
                                        <p:tav tm="50000">
                                          <p:val>
                                            <p:strVal val="#ppt_x+.1"/>
                                          </p:val>
                                        </p:tav>
                                        <p:tav tm="100000">
                                          <p:val>
                                            <p:strVal val="#ppt_x"/>
                                          </p:val>
                                        </p:tav>
                                      </p:tavLst>
                                    </p:anim>
                                    <p:anim calcmode="lin" valueType="num">
                                      <p:cBhvr>
                                        <p:cTn id="8" dur="250" fill="hold"/>
                                        <p:tgtEl>
                                          <p:spTgt spid="5"/>
                                        </p:tgtEl>
                                        <p:attrNameLst>
                                          <p:attrName>ppt_y</p:attrName>
                                        </p:attrNameLst>
                                      </p:cBhvr>
                                      <p:tavLst>
                                        <p:tav tm="0">
                                          <p:val>
                                            <p:strVal val="#ppt_y"/>
                                          </p:val>
                                        </p:tav>
                                        <p:tav tm="100000">
                                          <p:val>
                                            <p:strVal val="#ppt_y"/>
                                          </p:val>
                                        </p:tav>
                                      </p:tavLst>
                                    </p:anim>
                                    <p:anim calcmode="lin" valueType="num">
                                      <p:cBhvr>
                                        <p:cTn id="9" dur="250" fill="hold"/>
                                        <p:tgtEl>
                                          <p:spTgt spid="5"/>
                                        </p:tgtEl>
                                        <p:attrNameLst>
                                          <p:attrName>ppt_h</p:attrName>
                                        </p:attrNameLst>
                                      </p:cBhvr>
                                      <p:tavLst>
                                        <p:tav tm="0">
                                          <p:val>
                                            <p:strVal val="#ppt_h/10"/>
                                          </p:val>
                                        </p:tav>
                                        <p:tav tm="50000">
                                          <p:val>
                                            <p:strVal val="#ppt_h+.01"/>
                                          </p:val>
                                        </p:tav>
                                        <p:tav tm="100000">
                                          <p:val>
                                            <p:strVal val="#ppt_h"/>
                                          </p:val>
                                        </p:tav>
                                      </p:tavLst>
                                    </p:anim>
                                    <p:anim calcmode="lin" valueType="num">
                                      <p:cBhvr>
                                        <p:cTn id="10" dur="250" fill="hold"/>
                                        <p:tgtEl>
                                          <p:spTgt spid="5"/>
                                        </p:tgtEl>
                                        <p:attrNameLst>
                                          <p:attrName>ppt_w</p:attrName>
                                        </p:attrNameLst>
                                      </p:cBhvr>
                                      <p:tavLst>
                                        <p:tav tm="0">
                                          <p:val>
                                            <p:strVal val="#ppt_w/10"/>
                                          </p:val>
                                        </p:tav>
                                        <p:tav tm="50000">
                                          <p:val>
                                            <p:strVal val="#ppt_w+.01"/>
                                          </p:val>
                                        </p:tav>
                                        <p:tav tm="100000">
                                          <p:val>
                                            <p:strVal val="#ppt_w"/>
                                          </p:val>
                                        </p:tav>
                                      </p:tavLst>
                                    </p:anim>
                                    <p:animEffect transition="in" filter="fade">
                                      <p:cBhvr>
                                        <p:cTn id="11" dur="250" tmFilter="0,0; .5, 1; 1, 1"/>
                                        <p:tgtEl>
                                          <p:spTgt spid="5"/>
                                        </p:tgtEl>
                                      </p:cBhvr>
                                    </p:animEffect>
                                  </p:childTnLst>
                                </p:cTn>
                              </p:par>
                            </p:childTnLst>
                          </p:cTn>
                        </p:par>
                        <p:par>
                          <p:cTn id="12" fill="hold">
                            <p:stCondLst>
                              <p:cond delay="1475"/>
                            </p:stCondLst>
                            <p:childTnLst>
                              <p:par>
                                <p:cTn id="13" presetID="22" presetClass="entr" presetSubtype="1" fill="hold" grpId="0" nodeType="afterEffect" nodePh="1">
                                  <p:stCondLst>
                                    <p:cond delay="0"/>
                                  </p:stCondLst>
                                  <p:endCondLst>
                                    <p:cond evt="begin" delay="0">
                                      <p:tn val="13"/>
                                    </p:cond>
                                  </p:endCondLst>
                                  <p:childTnLst>
                                    <p:set>
                                      <p:cBhvr>
                                        <p:cTn id="14" dur="1" fill="hold">
                                          <p:stCondLst>
                                            <p:cond delay="0"/>
                                          </p:stCondLst>
                                        </p:cTn>
                                        <p:tgtEl>
                                          <p:spTgt spid="7"/>
                                        </p:tgtEl>
                                        <p:attrNameLst>
                                          <p:attrName>style.visibility</p:attrName>
                                        </p:attrNameLst>
                                      </p:cBhvr>
                                      <p:to>
                                        <p:strVal val="visible"/>
                                      </p:to>
                                    </p:set>
                                    <p:animEffect transition="in" filter="wipe(up)">
                                      <p:cBhvr>
                                        <p:cTn id="15" dur="4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91043" y="1386365"/>
            <a:ext cx="5049671" cy="1692771"/>
          </a:xfrm>
          <a:prstGeom prst="rect">
            <a:avLst/>
          </a:prstGeom>
          <a:noFill/>
        </p:spPr>
        <p:txBody>
          <a:bodyPr wrap="square" lIns="91440" tIns="45720" rIns="91440" bIns="45720" rtlCol="0" anchor="t">
            <a:spAutoFit/>
          </a:bodyPr>
          <a:lstStyle/>
          <a:p>
            <a:r>
              <a:rPr lang="en-US" sz="4400" b="1" dirty="0">
                <a:latin typeface="Karla"/>
                <a:ea typeface="Karla" pitchFamily="2" charset="0"/>
              </a:rPr>
              <a:t>ALGORITHMES DE</a:t>
            </a:r>
          </a:p>
          <a:p>
            <a:r>
              <a:rPr lang="en-US" sz="4400" b="1" dirty="0">
                <a:solidFill>
                  <a:srgbClr val="CA4E39"/>
                </a:solidFill>
                <a:latin typeface="Karla"/>
                <a:ea typeface="Karla" pitchFamily="2" charset="0"/>
              </a:rPr>
              <a:t>CLASSIFICATION</a:t>
            </a:r>
            <a:endParaRPr lang="en-US" sz="1600" b="1" dirty="0">
              <a:solidFill>
                <a:srgbClr val="CA4E39"/>
              </a:solidFill>
              <a:latin typeface="Karla" pitchFamily="2" charset="0"/>
              <a:ea typeface="Karla" pitchFamily="2" charset="0"/>
            </a:endParaRPr>
          </a:p>
          <a:p>
            <a:endParaRPr lang="en-US" sz="1600" dirty="0">
              <a:latin typeface="Raleway ExtraBold" panose="020B0903030101060003" pitchFamily="34" charset="-52"/>
            </a:endParaRPr>
          </a:p>
        </p:txBody>
      </p:sp>
      <p:sp>
        <p:nvSpPr>
          <p:cNvPr id="5" name="Подзаголовок 2"/>
          <p:cNvSpPr txBox="1">
            <a:spLocks/>
          </p:cNvSpPr>
          <p:nvPr/>
        </p:nvSpPr>
        <p:spPr>
          <a:xfrm>
            <a:off x="6799333" y="1384608"/>
            <a:ext cx="4901636" cy="3391174"/>
          </a:xfrm>
          <a:prstGeom prst="rect">
            <a:avLst/>
          </a:prstGeom>
        </p:spPr>
        <p:txBody>
          <a:bodyPr vert="horz" lIns="91440" tIns="45720" rIns="91440" bIns="45720" numCol="1" spcCol="18000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spcBef>
                <a:spcPts val="0"/>
              </a:spcBef>
              <a:buNone/>
            </a:pPr>
            <a:r>
              <a:rPr lang="en-US" sz="1200" b="1" kern="0" dirty="0">
                <a:latin typeface="Karla"/>
                <a:ea typeface="Karla" pitchFamily="2" charset="0"/>
                <a:cs typeface="Poppins"/>
              </a:rPr>
              <a:t>Les </a:t>
            </a:r>
            <a:r>
              <a:rPr lang="en-US" sz="1200" b="1" kern="0" dirty="0" err="1">
                <a:latin typeface="Karla"/>
                <a:ea typeface="Karla" pitchFamily="2" charset="0"/>
                <a:cs typeface="Poppins"/>
              </a:rPr>
              <a:t>algorithmes</a:t>
            </a:r>
            <a:r>
              <a:rPr lang="en-US" sz="1200" b="1" kern="0" dirty="0">
                <a:latin typeface="Karla"/>
                <a:ea typeface="Karla" pitchFamily="2" charset="0"/>
                <a:cs typeface="Poppins"/>
              </a:rPr>
              <a:t> de classification </a:t>
            </a:r>
            <a:r>
              <a:rPr lang="en-US" sz="1200" b="1" kern="0" dirty="0" err="1">
                <a:latin typeface="Karla"/>
                <a:ea typeface="Karla" pitchFamily="2" charset="0"/>
                <a:cs typeface="Poppins"/>
              </a:rPr>
              <a:t>utilisés</a:t>
            </a:r>
            <a:r>
              <a:rPr lang="en-US" sz="1200" b="1" kern="0" dirty="0">
                <a:latin typeface="Karla"/>
                <a:ea typeface="Karla" pitchFamily="2" charset="0"/>
                <a:cs typeface="Poppins"/>
              </a:rPr>
              <a:t> dans </a:t>
            </a:r>
            <a:r>
              <a:rPr lang="en-US" sz="1200" b="1" kern="0" dirty="0" err="1">
                <a:latin typeface="Karla"/>
                <a:ea typeface="Karla" pitchFamily="2" charset="0"/>
                <a:cs typeface="Poppins"/>
              </a:rPr>
              <a:t>ce</a:t>
            </a:r>
            <a:r>
              <a:rPr lang="en-US" sz="1200" b="1" kern="0" dirty="0">
                <a:latin typeface="Karla"/>
                <a:ea typeface="Karla" pitchFamily="2" charset="0"/>
                <a:cs typeface="Poppins"/>
              </a:rPr>
              <a:t> </a:t>
            </a:r>
            <a:r>
              <a:rPr lang="en-US" sz="1200" b="1" kern="0" dirty="0" err="1">
                <a:latin typeface="Karla"/>
                <a:ea typeface="Karla" pitchFamily="2" charset="0"/>
                <a:cs typeface="Poppins"/>
              </a:rPr>
              <a:t>projet</a:t>
            </a:r>
            <a:r>
              <a:rPr lang="en-US" sz="1200" b="1" kern="0" dirty="0">
                <a:latin typeface="Karla"/>
                <a:ea typeface="Karla" pitchFamily="2" charset="0"/>
                <a:cs typeface="Poppins"/>
              </a:rPr>
              <a:t> :</a:t>
            </a:r>
          </a:p>
          <a:p>
            <a:pPr marL="0" indent="0">
              <a:lnSpc>
                <a:spcPct val="150000"/>
              </a:lnSpc>
              <a:spcBef>
                <a:spcPts val="0"/>
              </a:spcBef>
              <a:buNone/>
            </a:pPr>
            <a:r>
              <a:rPr lang="en-US" sz="1000" kern="0" dirty="0">
                <a:latin typeface="Karla"/>
                <a:ea typeface="Karla" pitchFamily="2" charset="0"/>
                <a:cs typeface="Poppins"/>
              </a:rPr>
              <a:t>     - CART (</a:t>
            </a:r>
            <a:r>
              <a:rPr lang="en-US" sz="1000" kern="0" dirty="0">
                <a:ea typeface="+mn-lt"/>
                <a:cs typeface="+mn-lt"/>
              </a:rPr>
              <a:t>Classification And Regression Trees)</a:t>
            </a:r>
          </a:p>
          <a:p>
            <a:pPr marL="0" indent="0">
              <a:lnSpc>
                <a:spcPct val="150000"/>
              </a:lnSpc>
              <a:spcBef>
                <a:spcPts val="0"/>
              </a:spcBef>
              <a:buNone/>
            </a:pPr>
            <a:r>
              <a:rPr lang="en-US" sz="1000" kern="0" dirty="0">
                <a:latin typeface="Karla"/>
                <a:ea typeface="Karla" pitchFamily="2" charset="0"/>
                <a:cs typeface="Poppins"/>
              </a:rPr>
              <a:t>     - </a:t>
            </a:r>
            <a:r>
              <a:rPr lang="en-US" sz="1000" kern="0" dirty="0" err="1">
                <a:latin typeface="Karla"/>
                <a:ea typeface="Karla" pitchFamily="2" charset="0"/>
                <a:cs typeface="Poppins"/>
              </a:rPr>
              <a:t>XGBoost</a:t>
            </a:r>
            <a:endParaRPr lang="en-US" sz="1000" kern="0" dirty="0">
              <a:latin typeface="Karla"/>
              <a:ea typeface="Karla" pitchFamily="2" charset="0"/>
              <a:cs typeface="Poppins"/>
            </a:endParaRPr>
          </a:p>
          <a:p>
            <a:pPr marL="0" indent="0">
              <a:lnSpc>
                <a:spcPct val="150000"/>
              </a:lnSpc>
              <a:spcBef>
                <a:spcPts val="0"/>
              </a:spcBef>
              <a:buNone/>
            </a:pPr>
            <a:r>
              <a:rPr lang="en-US" sz="1000" kern="0" dirty="0">
                <a:latin typeface="Karla"/>
                <a:ea typeface="Karla" pitchFamily="2" charset="0"/>
                <a:cs typeface="Poppins"/>
              </a:rPr>
              <a:t>     - RF (Random Forest)</a:t>
            </a:r>
          </a:p>
          <a:p>
            <a:pPr marL="0" indent="0">
              <a:lnSpc>
                <a:spcPct val="150000"/>
              </a:lnSpc>
              <a:spcBef>
                <a:spcPts val="0"/>
              </a:spcBef>
              <a:buNone/>
            </a:pPr>
            <a:r>
              <a:rPr lang="en-US" sz="1000" kern="0" dirty="0">
                <a:latin typeface="Karla"/>
                <a:ea typeface="Karla" pitchFamily="2" charset="0"/>
                <a:cs typeface="Poppins"/>
              </a:rPr>
              <a:t>     - MLP (</a:t>
            </a:r>
            <a:r>
              <a:rPr lang="en-US" sz="1000" kern="0" dirty="0" err="1">
                <a:latin typeface="Karla"/>
                <a:cs typeface="Poppins"/>
              </a:rPr>
              <a:t>MultiLayer</a:t>
            </a:r>
            <a:r>
              <a:rPr lang="en-US" sz="1000" kern="0" dirty="0">
                <a:latin typeface="Karla"/>
                <a:cs typeface="Poppins"/>
              </a:rPr>
              <a:t> Perceptron)</a:t>
            </a:r>
            <a:endParaRPr lang="en-US" sz="1000" kern="0" dirty="0">
              <a:latin typeface="Karla"/>
              <a:ea typeface="Karla" pitchFamily="2" charset="0"/>
              <a:cs typeface="Poppins"/>
            </a:endParaRPr>
          </a:p>
          <a:p>
            <a:pPr marL="0" indent="0">
              <a:lnSpc>
                <a:spcPct val="150000"/>
              </a:lnSpc>
              <a:spcBef>
                <a:spcPts val="0"/>
              </a:spcBef>
              <a:buNone/>
            </a:pPr>
            <a:r>
              <a:rPr lang="en-US" sz="1000" kern="0" dirty="0">
                <a:latin typeface="Karla"/>
                <a:ea typeface="Karla" pitchFamily="2" charset="0"/>
                <a:cs typeface="Poppins"/>
              </a:rPr>
              <a:t>     - KNN (</a:t>
            </a:r>
            <a:r>
              <a:rPr lang="en-US" sz="1000" kern="0" dirty="0">
                <a:ea typeface="+mn-lt"/>
                <a:cs typeface="+mn-lt"/>
              </a:rPr>
              <a:t>K-nearest neighbors)</a:t>
            </a:r>
          </a:p>
          <a:p>
            <a:pPr marL="0" indent="0">
              <a:lnSpc>
                <a:spcPct val="150000"/>
              </a:lnSpc>
              <a:spcBef>
                <a:spcPts val="0"/>
              </a:spcBef>
              <a:buNone/>
            </a:pPr>
            <a:r>
              <a:rPr lang="en-US" sz="1000" kern="0" dirty="0">
                <a:latin typeface="Karla"/>
                <a:ea typeface="Karla" pitchFamily="2" charset="0"/>
                <a:cs typeface="Poppins"/>
              </a:rPr>
              <a:t>     - SVM (</a:t>
            </a:r>
            <a:r>
              <a:rPr lang="en-US" sz="1000" kern="0" dirty="0">
                <a:latin typeface="Karla"/>
                <a:cs typeface="Poppins"/>
              </a:rPr>
              <a:t>Support Vector Machines)</a:t>
            </a:r>
            <a:endParaRPr lang="en-US" sz="1000" kern="0" dirty="0">
              <a:latin typeface="Karla"/>
              <a:ea typeface="Karla" pitchFamily="2" charset="0"/>
              <a:cs typeface="Poppins"/>
            </a:endParaRPr>
          </a:p>
        </p:txBody>
      </p:sp>
      <p:grpSp>
        <p:nvGrpSpPr>
          <p:cNvPr id="9" name="Группа 8"/>
          <p:cNvGrpSpPr/>
          <p:nvPr/>
        </p:nvGrpSpPr>
        <p:grpSpPr>
          <a:xfrm>
            <a:off x="847454" y="1112656"/>
            <a:ext cx="681788" cy="165205"/>
            <a:chOff x="1194364" y="1515979"/>
            <a:chExt cx="681788" cy="165205"/>
          </a:xfrm>
        </p:grpSpPr>
        <p:sp>
          <p:nvSpPr>
            <p:cNvPr id="6" name="Овал 5"/>
            <p:cNvSpPr/>
            <p:nvPr/>
          </p:nvSpPr>
          <p:spPr>
            <a:xfrm>
              <a:off x="1194364" y="1515979"/>
              <a:ext cx="165205" cy="165205"/>
            </a:xfrm>
            <a:prstGeom prst="ellipse">
              <a:avLst/>
            </a:prstGeom>
            <a:solidFill>
              <a:srgbClr val="CA4E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7" name="Овал 6"/>
            <p:cNvSpPr/>
            <p:nvPr/>
          </p:nvSpPr>
          <p:spPr>
            <a:xfrm>
              <a:off x="1452656" y="1515979"/>
              <a:ext cx="165205" cy="16520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8" name="Овал 7"/>
            <p:cNvSpPr/>
            <p:nvPr/>
          </p:nvSpPr>
          <p:spPr>
            <a:xfrm>
              <a:off x="1710947" y="1515979"/>
              <a:ext cx="165205" cy="16520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grpSp>
      <p:sp>
        <p:nvSpPr>
          <p:cNvPr id="15" name="Прямоугольник 14"/>
          <p:cNvSpPr/>
          <p:nvPr/>
        </p:nvSpPr>
        <p:spPr>
          <a:xfrm>
            <a:off x="1159891" y="4930217"/>
            <a:ext cx="492443" cy="461665"/>
          </a:xfrm>
          <a:prstGeom prst="rect">
            <a:avLst/>
          </a:prstGeom>
        </p:spPr>
        <p:txBody>
          <a:bodyPr wrap="none">
            <a:spAutoFit/>
          </a:bodyPr>
          <a:lstStyle/>
          <a:p>
            <a:pPr algn="ctr"/>
            <a:r>
              <a:rPr lang="en-US" sz="2400" dirty="0">
                <a:solidFill>
                  <a:schemeClr val="bg1"/>
                </a:solidFill>
                <a:latin typeface="Pe-icon-7-stroke" pitchFamily="2" charset="0"/>
              </a:rPr>
              <a:t></a:t>
            </a:r>
            <a:endParaRPr lang="ru-RU" sz="2400" dirty="0">
              <a:solidFill>
                <a:schemeClr val="bg1"/>
              </a:solidFill>
            </a:endParaRPr>
          </a:p>
        </p:txBody>
      </p:sp>
      <p:sp>
        <p:nvSpPr>
          <p:cNvPr id="16" name="Подзаголовок 2"/>
          <p:cNvSpPr txBox="1">
            <a:spLocks/>
          </p:cNvSpPr>
          <p:nvPr/>
        </p:nvSpPr>
        <p:spPr>
          <a:xfrm>
            <a:off x="1912363" y="5426439"/>
            <a:ext cx="3360224" cy="693762"/>
          </a:xfrm>
          <a:prstGeom prst="rect">
            <a:avLst/>
          </a:prstGeom>
        </p:spPr>
        <p:txBody>
          <a:bodyPr vert="horz" lIns="91440" tIns="45720" rIns="91440" bIns="45720" numCol="1" spcCol="18000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spcBef>
                <a:spcPts val="0"/>
              </a:spcBef>
              <a:buNone/>
            </a:pPr>
            <a:r>
              <a:rPr lang="en-US" sz="1000" dirty="0">
                <a:solidFill>
                  <a:schemeClr val="bg1">
                    <a:lumMod val="50000"/>
                  </a:schemeClr>
                </a:solidFill>
                <a:latin typeface="Karla"/>
                <a:ea typeface="Karla" pitchFamily="2" charset="0"/>
                <a:cs typeface="Poppins"/>
              </a:rPr>
              <a:t>. </a:t>
            </a:r>
            <a:endParaRPr lang="en-US" sz="1000" dirty="0">
              <a:solidFill>
                <a:schemeClr val="bg1">
                  <a:lumMod val="50000"/>
                </a:schemeClr>
              </a:solidFill>
              <a:latin typeface="Karla" pitchFamily="2" charset="0"/>
              <a:ea typeface="Karla" pitchFamily="2" charset="0"/>
              <a:cs typeface="Poppins" panose="02000000000000000000" pitchFamily="2" charset="0"/>
            </a:endParaRPr>
          </a:p>
        </p:txBody>
      </p:sp>
      <p:cxnSp>
        <p:nvCxnSpPr>
          <p:cNvPr id="19" name="Прямая соединительная линия 18"/>
          <p:cNvCxnSpPr/>
          <p:nvPr/>
        </p:nvCxnSpPr>
        <p:spPr>
          <a:xfrm>
            <a:off x="0" y="1784685"/>
            <a:ext cx="69104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11" name="Image 13" descr="Une image contenant texte&#10;&#10;Description générée automatiquement">
            <a:extLst>
              <a:ext uri="{FF2B5EF4-FFF2-40B4-BE49-F238E27FC236}">
                <a16:creationId xmlns:a16="http://schemas.microsoft.com/office/drawing/2014/main" id="{4F1C06FC-B8F7-BAA7-B086-5FB9AE2F41A1}"/>
              </a:ext>
            </a:extLst>
          </p:cNvPr>
          <p:cNvPicPr>
            <a:picLocks noChangeAspect="1"/>
          </p:cNvPicPr>
          <p:nvPr/>
        </p:nvPicPr>
        <p:blipFill>
          <a:blip r:embed="rId2"/>
          <a:stretch>
            <a:fillRect/>
          </a:stretch>
        </p:blipFill>
        <p:spPr>
          <a:xfrm>
            <a:off x="-1229" y="3983339"/>
            <a:ext cx="12200604" cy="1582903"/>
          </a:xfrm>
          <a:prstGeom prst="rect">
            <a:avLst/>
          </a:prstGeom>
        </p:spPr>
      </p:pic>
      <p:sp>
        <p:nvSpPr>
          <p:cNvPr id="17" name="Rectangle 16">
            <a:extLst>
              <a:ext uri="{FF2B5EF4-FFF2-40B4-BE49-F238E27FC236}">
                <a16:creationId xmlns:a16="http://schemas.microsoft.com/office/drawing/2014/main" id="{267AC7AB-98FC-7EB8-83A4-77A2FB465EA5}"/>
              </a:ext>
            </a:extLst>
          </p:cNvPr>
          <p:cNvSpPr/>
          <p:nvPr/>
        </p:nvSpPr>
        <p:spPr>
          <a:xfrm>
            <a:off x="10074729" y="6380389"/>
            <a:ext cx="1755320" cy="4762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667258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4"/>
                                        </p:tgtEl>
                                        <p:attrNameLst>
                                          <p:attrName>style.visibility</p:attrName>
                                        </p:attrNameLst>
                                      </p:cBhvr>
                                      <p:to>
                                        <p:strVal val="visible"/>
                                      </p:to>
                                    </p:set>
                                    <p:anim calcmode="lin" valueType="num">
                                      <p:cBhvr>
                                        <p:cTn id="7" dur="250" fill="hold"/>
                                        <p:tgtEl>
                                          <p:spTgt spid="4"/>
                                        </p:tgtEl>
                                        <p:attrNameLst>
                                          <p:attrName>ppt_x</p:attrName>
                                        </p:attrNameLst>
                                      </p:cBhvr>
                                      <p:tavLst>
                                        <p:tav tm="0">
                                          <p:val>
                                            <p:strVal val="#ppt_x"/>
                                          </p:val>
                                        </p:tav>
                                        <p:tav tm="50000">
                                          <p:val>
                                            <p:strVal val="#ppt_x+.1"/>
                                          </p:val>
                                        </p:tav>
                                        <p:tav tm="100000">
                                          <p:val>
                                            <p:strVal val="#ppt_x"/>
                                          </p:val>
                                        </p:tav>
                                      </p:tavLst>
                                    </p:anim>
                                    <p:anim calcmode="lin" valueType="num">
                                      <p:cBhvr>
                                        <p:cTn id="8" dur="250" fill="hold"/>
                                        <p:tgtEl>
                                          <p:spTgt spid="4"/>
                                        </p:tgtEl>
                                        <p:attrNameLst>
                                          <p:attrName>ppt_y</p:attrName>
                                        </p:attrNameLst>
                                      </p:cBhvr>
                                      <p:tavLst>
                                        <p:tav tm="0">
                                          <p:val>
                                            <p:strVal val="#ppt_y"/>
                                          </p:val>
                                        </p:tav>
                                        <p:tav tm="100000">
                                          <p:val>
                                            <p:strVal val="#ppt_y"/>
                                          </p:val>
                                        </p:tav>
                                      </p:tavLst>
                                    </p:anim>
                                    <p:anim calcmode="lin" valueType="num">
                                      <p:cBhvr>
                                        <p:cTn id="9" dur="250" fill="hold"/>
                                        <p:tgtEl>
                                          <p:spTgt spid="4"/>
                                        </p:tgtEl>
                                        <p:attrNameLst>
                                          <p:attrName>ppt_h</p:attrName>
                                        </p:attrNameLst>
                                      </p:cBhvr>
                                      <p:tavLst>
                                        <p:tav tm="0">
                                          <p:val>
                                            <p:strVal val="#ppt_h/10"/>
                                          </p:val>
                                        </p:tav>
                                        <p:tav tm="50000">
                                          <p:val>
                                            <p:strVal val="#ppt_h+.01"/>
                                          </p:val>
                                        </p:tav>
                                        <p:tav tm="100000">
                                          <p:val>
                                            <p:strVal val="#ppt_h"/>
                                          </p:val>
                                        </p:tav>
                                      </p:tavLst>
                                    </p:anim>
                                    <p:anim calcmode="lin" valueType="num">
                                      <p:cBhvr>
                                        <p:cTn id="10" dur="250" fill="hold"/>
                                        <p:tgtEl>
                                          <p:spTgt spid="4"/>
                                        </p:tgtEl>
                                        <p:attrNameLst>
                                          <p:attrName>ppt_w</p:attrName>
                                        </p:attrNameLst>
                                      </p:cBhvr>
                                      <p:tavLst>
                                        <p:tav tm="0">
                                          <p:val>
                                            <p:strVal val="#ppt_w/10"/>
                                          </p:val>
                                        </p:tav>
                                        <p:tav tm="50000">
                                          <p:val>
                                            <p:strVal val="#ppt_w+.01"/>
                                          </p:val>
                                        </p:tav>
                                        <p:tav tm="100000">
                                          <p:val>
                                            <p:strVal val="#ppt_w"/>
                                          </p:val>
                                        </p:tav>
                                      </p:tavLst>
                                    </p:anim>
                                    <p:animEffect transition="in" filter="fade">
                                      <p:cBhvr>
                                        <p:cTn id="11" dur="250" tmFilter="0,0; .5, 1; 1, 1"/>
                                        <p:tgtEl>
                                          <p:spTgt spid="4"/>
                                        </p:tgtEl>
                                      </p:cBhvr>
                                    </p:animEffect>
                                  </p:childTnLst>
                                </p:cTn>
                              </p:par>
                            </p:childTnLst>
                          </p:cTn>
                        </p:par>
                        <p:par>
                          <p:cTn id="12" fill="hold">
                            <p:stCondLst>
                              <p:cond delay="900"/>
                            </p:stCondLst>
                            <p:childTnLst>
                              <p:par>
                                <p:cTn id="13" presetID="22" presetClass="entr" presetSubtype="1"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up)">
                                      <p:cBhvr>
                                        <p:cTn id="15" dur="400"/>
                                        <p:tgtEl>
                                          <p:spTgt spid="5"/>
                                        </p:tgtEl>
                                      </p:cBhvr>
                                    </p:animEffect>
                                  </p:childTnLst>
                                </p:cTn>
                              </p:par>
                              <p:par>
                                <p:cTn id="16" presetID="22" presetClass="entr" presetSubtype="1" fill="hold" grpId="0" nodeType="with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wipe(up)">
                                      <p:cBhvr>
                                        <p:cTn id="18" dur="400"/>
                                        <p:tgtEl>
                                          <p:spTgt spid="15"/>
                                        </p:tgtEl>
                                      </p:cBhvr>
                                    </p:animEffect>
                                  </p:childTnLst>
                                </p:cTn>
                              </p:par>
                            </p:childTnLst>
                          </p:cTn>
                        </p:par>
                        <p:par>
                          <p:cTn id="19" fill="hold">
                            <p:stCondLst>
                              <p:cond delay="1300"/>
                            </p:stCondLst>
                            <p:childTnLst>
                              <p:par>
                                <p:cTn id="20" presetID="22" presetClass="entr" presetSubtype="1" fill="hold" grpId="0" nodeType="after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wipe(up)">
                                      <p:cBhvr>
                                        <p:cTn id="22" dur="4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15" grpId="0"/>
      <p:bldP spid="16" grpId="0"/>
    </p:bldLst>
  </p:timing>
</p:sld>
</file>

<file path=ppt/theme/theme1.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Другая 2">
      <a:majorFont>
        <a:latin typeface="Karla"/>
        <a:ea typeface=""/>
        <a:cs typeface=""/>
      </a:majorFont>
      <a:minorFont>
        <a:latin typeface="King"/>
        <a:ea typeface=""/>
        <a:cs typeface=""/>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Специальное оформление">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2109</TotalTime>
  <Words>5992</Words>
  <Application>Microsoft Office PowerPoint</Application>
  <PresentationFormat>Grand écran</PresentationFormat>
  <Paragraphs>732</Paragraphs>
  <Slides>26</Slides>
  <Notes>3</Notes>
  <HiddenSlides>0</HiddenSlides>
  <MMClips>0</MMClips>
  <ScaleCrop>false</ScaleCrop>
  <HeadingPairs>
    <vt:vector size="4" baseType="variant">
      <vt:variant>
        <vt:lpstr>Thème</vt:lpstr>
      </vt:variant>
      <vt:variant>
        <vt:i4>2</vt:i4>
      </vt:variant>
      <vt:variant>
        <vt:lpstr>Titres des diapositives</vt:lpstr>
      </vt:variant>
      <vt:variant>
        <vt:i4>26</vt:i4>
      </vt:variant>
    </vt:vector>
  </HeadingPairs>
  <TitlesOfParts>
    <vt:vector size="28" baseType="lpstr">
      <vt:lpstr>Тема Office</vt:lpstr>
      <vt:lpstr>Специальное оформление</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SPecialiST RePack</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RePack by Diakov</dc:creator>
  <cp:lastModifiedBy>RePack by Diakov</cp:lastModifiedBy>
  <cp:revision>1205</cp:revision>
  <dcterms:created xsi:type="dcterms:W3CDTF">2016-12-07T06:54:28Z</dcterms:created>
  <dcterms:modified xsi:type="dcterms:W3CDTF">2022-11-29T17:11:10Z</dcterms:modified>
</cp:coreProperties>
</file>